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wdp" ContentType="image/vnd.ms-photo"/>
  <Default Extension="gif" ContentType="image/gi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99" r:id="rId3"/>
    <p:sldId id="258" r:id="rId4"/>
    <p:sldId id="259" r:id="rId6"/>
    <p:sldId id="262" r:id="rId7"/>
    <p:sldId id="257" r:id="rId8"/>
    <p:sldId id="264" r:id="rId9"/>
    <p:sldId id="281" r:id="rId10"/>
    <p:sldId id="263" r:id="rId11"/>
    <p:sldId id="283" r:id="rId12"/>
    <p:sldId id="287" r:id="rId13"/>
    <p:sldId id="288" r:id="rId14"/>
    <p:sldId id="266" r:id="rId15"/>
    <p:sldId id="289" r:id="rId16"/>
    <p:sldId id="290" r:id="rId17"/>
    <p:sldId id="285" r:id="rId18"/>
    <p:sldId id="270" r:id="rId19"/>
    <p:sldId id="292" r:id="rId20"/>
    <p:sldId id="293" r:id="rId21"/>
    <p:sldId id="294" r:id="rId22"/>
    <p:sldId id="295" r:id="rId23"/>
    <p:sldId id="300" r:id="rId24"/>
    <p:sldId id="279" r:id="rId25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" initials="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2C6E"/>
    <a:srgbClr val="BE82B2"/>
    <a:srgbClr val="F7F3EB"/>
    <a:srgbClr val="E7D7DF"/>
    <a:srgbClr val="FFFFFF"/>
    <a:srgbClr val="697DA9"/>
    <a:srgbClr val="FFD64F"/>
    <a:srgbClr val="FEFF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3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12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0" Type="http://schemas.openxmlformats.org/officeDocument/2006/relationships/tags" Target="tags/tag52.xml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179F1D-E65B-4E95-A33B-CE13F0B5EED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F43661-B6AF-4818-960E-E1703A3816E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Thầy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lượt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bớt</a:t>
            </a:r>
            <a:r>
              <a:rPr lang="en-US" altLang="zh-CN" baseline="0" dirty="0" smtClean="0"/>
              <a:t> ý </a:t>
            </a:r>
            <a:r>
              <a:rPr lang="en-US" altLang="zh-CN" baseline="0" dirty="0" err="1" smtClean="0"/>
              <a:t>không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cần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thiết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theo</a:t>
            </a:r>
            <a:r>
              <a:rPr lang="en-US" altLang="zh-CN" baseline="0" dirty="0" smtClean="0"/>
              <a:t> ý </a:t>
            </a:r>
            <a:r>
              <a:rPr lang="en-US" altLang="zh-CN" baseline="0" dirty="0" err="1" smtClean="0"/>
              <a:t>mình</a:t>
            </a:r>
            <a:r>
              <a:rPr lang="en-US" altLang="zh-CN" baseline="0" dirty="0" smtClean="0"/>
              <a:t>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836F4-26FF-4706-ABAC-CF8EFC532E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4AF4D-372C-49F8-B50F-9C9837B2F27D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kumimoji="0" lang="zh-CN" altLang="en-US" sz="3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0"/>
                </a:prst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ibaotu.com</a:t>
            </a:r>
            <a:endParaRPr kumimoji="0" lang="en-US" altLang="zh-CN" sz="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0"/>
                </a:prst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tags" Target="../tags/tag2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tags" Target="../tags/tag22.xml"/><Relationship Id="rId2" Type="http://schemas.openxmlformats.org/officeDocument/2006/relationships/image" Target="../media/image13.png"/><Relationship Id="rId14" Type="http://schemas.openxmlformats.org/officeDocument/2006/relationships/notesSlide" Target="../notesSlides/notesSlide8.xml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28.png"/><Relationship Id="rId11" Type="http://schemas.openxmlformats.org/officeDocument/2006/relationships/tags" Target="../tags/tag24.xml"/><Relationship Id="rId10" Type="http://schemas.openxmlformats.org/officeDocument/2006/relationships/image" Target="../media/image26.png"/><Relationship Id="rId1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31.png"/><Relationship Id="rId7" Type="http://schemas.microsoft.com/office/2007/relationships/hdphoto" Target="../media/image30.wdp"/><Relationship Id="rId6" Type="http://schemas.openxmlformats.org/officeDocument/2006/relationships/image" Target="../media/image29.png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1" Type="http://schemas.openxmlformats.org/officeDocument/2006/relationships/notesSlide" Target="../notesSlides/notesSlide9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image" Target="../media/image32.png"/><Relationship Id="rId6" Type="http://schemas.openxmlformats.org/officeDocument/2006/relationships/image" Target="../media/image14.png"/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openxmlformats.org/officeDocument/2006/relationships/tags" Target="../tags/tag27.xml"/><Relationship Id="rId2" Type="http://schemas.openxmlformats.org/officeDocument/2006/relationships/image" Target="../media/image13.png"/><Relationship Id="rId18" Type="http://schemas.openxmlformats.org/officeDocument/2006/relationships/notesSlide" Target="../notesSlides/notesSlide10.xml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34.png"/><Relationship Id="rId15" Type="http://schemas.microsoft.com/office/2007/relationships/media" Target="../media/media2.mp3"/><Relationship Id="rId14" Type="http://schemas.openxmlformats.org/officeDocument/2006/relationships/audio" Target="../media/media2.mp3"/><Relationship Id="rId13" Type="http://schemas.openxmlformats.org/officeDocument/2006/relationships/image" Target="../media/image33.png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tags" Target="../tags/tag38.xml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image" Target="../media/image13.png"/><Relationship Id="rId17" Type="http://schemas.openxmlformats.org/officeDocument/2006/relationships/notesSlide" Target="../notesSlides/notesSlide11.xml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34.png"/><Relationship Id="rId14" Type="http://schemas.microsoft.com/office/2007/relationships/media" Target="../media/media3.mp3"/><Relationship Id="rId13" Type="http://schemas.openxmlformats.org/officeDocument/2006/relationships/audio" Target="../media/media3.mp3"/><Relationship Id="rId12" Type="http://schemas.openxmlformats.org/officeDocument/2006/relationships/image" Target="../media/image14.png"/><Relationship Id="rId11" Type="http://schemas.openxmlformats.org/officeDocument/2006/relationships/image" Target="../media/image31.png"/><Relationship Id="rId10" Type="http://schemas.openxmlformats.org/officeDocument/2006/relationships/image" Target="../media/image36.png"/><Relationship Id="rId1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tags" Target="../tags/tag44.xml"/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image" Target="../media/image13.png"/><Relationship Id="rId17" Type="http://schemas.openxmlformats.org/officeDocument/2006/relationships/notesSlide" Target="../notesSlides/notesSlide12.xml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37.png"/><Relationship Id="rId14" Type="http://schemas.openxmlformats.org/officeDocument/2006/relationships/image" Target="../media/image14.png"/><Relationship Id="rId13" Type="http://schemas.openxmlformats.org/officeDocument/2006/relationships/image" Target="../media/image31.png"/><Relationship Id="rId12" Type="http://schemas.openxmlformats.org/officeDocument/2006/relationships/image" Target="../media/image34.png"/><Relationship Id="rId11" Type="http://schemas.microsoft.com/office/2007/relationships/media" Target="../media/media2.mp3"/><Relationship Id="rId10" Type="http://schemas.openxmlformats.org/officeDocument/2006/relationships/audio" Target="../media/media2.mp3"/><Relationship Id="rId1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45.xml"/><Relationship Id="rId7" Type="http://schemas.openxmlformats.org/officeDocument/2006/relationships/image" Target="../media/image41.png"/><Relationship Id="rId6" Type="http://schemas.openxmlformats.org/officeDocument/2006/relationships/image" Target="../media/image14.png"/><Relationship Id="rId5" Type="http://schemas.openxmlformats.org/officeDocument/2006/relationships/image" Target="../media/image40.png"/><Relationship Id="rId4" Type="http://schemas.openxmlformats.org/officeDocument/2006/relationships/image" Target="../media/image23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0" Type="http://schemas.openxmlformats.org/officeDocument/2006/relationships/notesSlide" Target="../notesSlides/notesSlide13.xml"/><Relationship Id="rId1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1.png"/><Relationship Id="rId7" Type="http://schemas.openxmlformats.org/officeDocument/2006/relationships/tags" Target="../tags/tag46.xml"/><Relationship Id="rId6" Type="http://schemas.openxmlformats.org/officeDocument/2006/relationships/image" Target="../media/image45.png"/><Relationship Id="rId5" Type="http://schemas.openxmlformats.org/officeDocument/2006/relationships/image" Target="../media/image23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0" Type="http://schemas.openxmlformats.org/officeDocument/2006/relationships/notesSlide" Target="../notesSlides/notesSlide14.xml"/><Relationship Id="rId1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6.png"/><Relationship Id="rId3" Type="http://schemas.openxmlformats.org/officeDocument/2006/relationships/image" Target="../media/image17.png"/><Relationship Id="rId2" Type="http://schemas.openxmlformats.org/officeDocument/2006/relationships/tags" Target="../tags/tag47.xml"/><Relationship Id="rId1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9.png"/><Relationship Id="rId7" Type="http://schemas.microsoft.com/office/2007/relationships/media" Target="../media/media4.mp4"/><Relationship Id="rId6" Type="http://schemas.openxmlformats.org/officeDocument/2006/relationships/video" Target="../media/media4.mp4"/><Relationship Id="rId5" Type="http://schemas.openxmlformats.org/officeDocument/2006/relationships/tags" Target="../tags/tag48.xml"/><Relationship Id="rId4" Type="http://schemas.openxmlformats.org/officeDocument/2006/relationships/image" Target="../media/image48.png"/><Relationship Id="rId3" Type="http://schemas.openxmlformats.org/officeDocument/2006/relationships/image" Target="../media/image14.png"/><Relationship Id="rId2" Type="http://schemas.openxmlformats.org/officeDocument/2006/relationships/image" Target="../media/image47.png"/><Relationship Id="rId12" Type="http://schemas.openxmlformats.org/officeDocument/2006/relationships/notesSlide" Target="../notesSlides/notesSlide15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50.png"/><Relationship Id="rId1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49.xml"/><Relationship Id="rId8" Type="http://schemas.openxmlformats.org/officeDocument/2006/relationships/image" Target="../media/image57.png"/><Relationship Id="rId7" Type="http://schemas.openxmlformats.org/officeDocument/2006/relationships/image" Target="../media/image56.png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1" Type="http://schemas.openxmlformats.org/officeDocument/2006/relationships/notesSlide" Target="../notesSlides/notesSlide16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4.png"/><Relationship Id="rId7" Type="http://schemas.openxmlformats.org/officeDocument/2006/relationships/tags" Target="../tags/tag50.xml"/><Relationship Id="rId6" Type="http://schemas.openxmlformats.org/officeDocument/2006/relationships/image" Target="../media/image57.png"/><Relationship Id="rId5" Type="http://schemas.openxmlformats.org/officeDocument/2006/relationships/image" Target="../media/image58.png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0" Type="http://schemas.openxmlformats.org/officeDocument/2006/relationships/notesSlide" Target="../notesSlides/notesSlide17.xml"/><Relationship Id="rId1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9.GIF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1.png"/><Relationship Id="rId3" Type="http://schemas.openxmlformats.org/officeDocument/2006/relationships/image" Target="../media/image60.png"/><Relationship Id="rId2" Type="http://schemas.openxmlformats.org/officeDocument/2006/relationships/tags" Target="../tags/tag51.xml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0.png"/><Relationship Id="rId7" Type="http://schemas.microsoft.com/office/2007/relationships/media" Target="../media/media1.mp4"/><Relationship Id="rId6" Type="http://schemas.openxmlformats.org/officeDocument/2006/relationships/video" Target="../media/media1.mp4"/><Relationship Id="rId5" Type="http://schemas.openxmlformats.org/officeDocument/2006/relationships/image" Target="../media/image9.png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8.png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2.emf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image" Target="../media/image11.png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3" Type="http://schemas.openxmlformats.org/officeDocument/2006/relationships/notesSlide" Target="../notesSlides/notesSlide5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15.xml"/><Relationship Id="rId10" Type="http://schemas.openxmlformats.org/officeDocument/2006/relationships/image" Target="../media/image15.png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tags" Target="../tags/tag16.xml"/><Relationship Id="rId1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18.xml"/><Relationship Id="rId6" Type="http://schemas.microsoft.com/office/2007/relationships/hdphoto" Target="../media/image20.wdp"/><Relationship Id="rId5" Type="http://schemas.openxmlformats.org/officeDocument/2006/relationships/image" Target="../media/image19.png"/><Relationship Id="rId4" Type="http://schemas.openxmlformats.org/officeDocument/2006/relationships/tags" Target="../tags/tag17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tags" Target="../tags/tag2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tags" Target="../tags/tag19.xml"/><Relationship Id="rId2" Type="http://schemas.openxmlformats.org/officeDocument/2006/relationships/image" Target="../media/image13.png"/><Relationship Id="rId14" Type="http://schemas.openxmlformats.org/officeDocument/2006/relationships/notesSlide" Target="../notesSlides/notesSlide7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21.xml"/><Relationship Id="rId11" Type="http://schemas.openxmlformats.org/officeDocument/2006/relationships/image" Target="../media/image27.png"/><Relationship Id="rId10" Type="http://schemas.openxmlformats.org/officeDocument/2006/relationships/image" Target="../media/image26.png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01" name="Content Placeholder 100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205740" y="-210185"/>
            <a:ext cx="12397740" cy="70681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s 6"/>
          <p:cNvSpPr/>
          <p:nvPr/>
        </p:nvSpPr>
        <p:spPr>
          <a:xfrm>
            <a:off x="318135" y="0"/>
            <a:ext cx="11349991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54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8</a:t>
            </a:r>
            <a:endParaRPr lang="en-US" altLang="zh-CN" sz="5400" b="1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s 7"/>
          <p:cNvSpPr/>
          <p:nvPr/>
        </p:nvSpPr>
        <p:spPr>
          <a:xfrm>
            <a:off x="522605" y="1450340"/>
            <a:ext cx="10941051" cy="212280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6600" b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TRUNG NGẠN</a:t>
            </a:r>
            <a:endParaRPr lang="en-US" altLang="zh-CN" sz="6600" b="1">
              <a:ln w="12700">
                <a:solidFill>
                  <a:schemeClr val="accent1"/>
                </a:solidFill>
                <a:prstDash val="solid"/>
              </a:ln>
              <a:solidFill>
                <a:schemeClr val="tx2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s 8"/>
          <p:cNvSpPr/>
          <p:nvPr/>
        </p:nvSpPr>
        <p:spPr>
          <a:xfrm>
            <a:off x="2477453" y="4102100"/>
            <a:ext cx="703135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7200" b="1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MÔN:ĐẠO ĐỨC</a:t>
            </a:r>
            <a:endParaRPr lang="en-US" altLang="zh-CN" sz="7200" b="1"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2527" y="-359159"/>
            <a:ext cx="11600878" cy="6908815"/>
            <a:chOff x="15279069" y="3591826"/>
            <a:chExt cx="10130272" cy="6217491"/>
          </a:xfrm>
        </p:grpSpPr>
        <p:pic>
          <p:nvPicPr>
            <p:cNvPr id="2123" name="图片 2122"/>
            <p:cNvPicPr>
              <a:picLocks noChangeAspect="1"/>
            </p:cNvPicPr>
            <p:nvPr/>
          </p:nvPicPr>
          <p:blipFill rotWithShape="1">
            <a:blip r:embed="rId2"/>
            <a:srcRect b="68945"/>
            <a:stretch>
              <a:fillRect/>
            </a:stretch>
          </p:blipFill>
          <p:spPr>
            <a:xfrm>
              <a:off x="15279069" y="4405458"/>
              <a:ext cx="10101948" cy="952336"/>
            </a:xfrm>
            <a:prstGeom prst="rect">
              <a:avLst/>
            </a:prstGeom>
          </p:spPr>
        </p:pic>
        <p:pic>
          <p:nvPicPr>
            <p:cNvPr id="148" name="图片 147"/>
            <p:cNvPicPr>
              <a:picLocks noChangeAspect="1"/>
            </p:cNvPicPr>
            <p:nvPr/>
          </p:nvPicPr>
          <p:blipFill rotWithShape="1">
            <a:blip r:embed="rId2"/>
            <a:srcRect b="64968"/>
            <a:stretch>
              <a:fillRect/>
            </a:stretch>
          </p:blipFill>
          <p:spPr>
            <a:xfrm>
              <a:off x="15300609" y="4379226"/>
              <a:ext cx="10101948" cy="2867526"/>
            </a:xfrm>
            <a:prstGeom prst="rect">
              <a:avLst/>
            </a:prstGeom>
          </p:spPr>
        </p:pic>
        <p:grpSp>
          <p:nvGrpSpPr>
            <p:cNvPr id="2118" name="组合 2117"/>
            <p:cNvGrpSpPr/>
            <p:nvPr/>
          </p:nvGrpSpPr>
          <p:grpSpPr>
            <a:xfrm>
              <a:off x="15457663" y="3591826"/>
              <a:ext cx="9677400" cy="1189038"/>
              <a:chOff x="1884363" y="50800"/>
              <a:chExt cx="9677400" cy="1189038"/>
            </a:xfrm>
          </p:grpSpPr>
          <p:sp>
            <p:nvSpPr>
              <p:cNvPr id="54" name="Freeform 75"/>
              <p:cNvSpPr/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" name="Freeform 76"/>
              <p:cNvSpPr/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" name="Freeform 77"/>
              <p:cNvSpPr/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" name="Freeform 78"/>
              <p:cNvSpPr/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" name="Freeform 79"/>
              <p:cNvSpPr/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" name="Freeform 80"/>
              <p:cNvSpPr/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" name="Freeform 81"/>
              <p:cNvSpPr/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Freeform 82"/>
              <p:cNvSpPr/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" name="Freeform 83"/>
              <p:cNvSpPr/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" name="Freeform 84"/>
              <p:cNvSpPr/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8" name="Freeform 85"/>
              <p:cNvSpPr/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9" name="Freeform 86"/>
              <p:cNvSpPr/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0" name="Freeform 87"/>
              <p:cNvSpPr/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1" name="Freeform 88"/>
              <p:cNvSpPr/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2" name="Freeform 89"/>
              <p:cNvSpPr/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3" name="Freeform 90"/>
              <p:cNvSpPr/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4" name="Freeform 91"/>
              <p:cNvSpPr/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5" name="Freeform 92"/>
              <p:cNvSpPr/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6" name="Freeform 93"/>
              <p:cNvSpPr/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7" name="Freeform 94"/>
              <p:cNvSpPr/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8" name="Freeform 95"/>
              <p:cNvSpPr/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9" name="Freeform 96"/>
              <p:cNvSpPr/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0" name="Freeform 97"/>
              <p:cNvSpPr/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1" name="Freeform 98"/>
              <p:cNvSpPr/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2" name="Freeform 99"/>
              <p:cNvSpPr/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3" name="Freeform 100"/>
              <p:cNvSpPr/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4" name="Freeform 101"/>
              <p:cNvSpPr/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4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5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6" name="Freeform 129"/>
              <p:cNvSpPr/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pic>
          <p:nvPicPr>
            <p:cNvPr id="2122" name="图片 2121"/>
            <p:cNvPicPr>
              <a:picLocks noChangeAspect="1"/>
            </p:cNvPicPr>
            <p:nvPr/>
          </p:nvPicPr>
          <p:blipFill rotWithShape="1">
            <a:blip r:embed="rId2"/>
            <a:srcRect t="16435"/>
            <a:stretch>
              <a:fillRect/>
            </a:stretch>
          </p:blipFill>
          <p:spPr>
            <a:xfrm>
              <a:off x="15307393" y="7246752"/>
              <a:ext cx="10101948" cy="2562565"/>
            </a:xfrm>
            <a:prstGeom prst="rect">
              <a:avLst/>
            </a:prstGeom>
          </p:spPr>
        </p:pic>
      </p:grpSp>
      <p:pic>
        <p:nvPicPr>
          <p:cNvPr id="2" name="PA_库_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591" y="5170777"/>
            <a:ext cx="1399542" cy="13995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40" y="2801762"/>
            <a:ext cx="6778137" cy="3511297"/>
          </a:xfrm>
          <a:prstGeom prst="rect">
            <a:avLst/>
          </a:prstGeom>
        </p:spPr>
      </p:pic>
      <p:sp>
        <p:nvSpPr>
          <p:cNvPr id="76" name="Freeform: Shape 75"/>
          <p:cNvSpPr/>
          <p:nvPr>
            <p:custDataLst>
              <p:tags r:id="rId6"/>
            </p:custDataLst>
          </p:nvPr>
        </p:nvSpPr>
        <p:spPr>
          <a:xfrm>
            <a:off x="513416" y="2561155"/>
            <a:ext cx="7224864" cy="3988501"/>
          </a:xfrm>
          <a:custGeom>
            <a:avLst/>
            <a:gdLst>
              <a:gd name="connsiteX0" fmla="*/ 3407649 w 7224864"/>
              <a:gd name="connsiteY0" fmla="*/ 230 h 3988501"/>
              <a:gd name="connsiteX1" fmla="*/ 3896080 w 7224864"/>
              <a:gd name="connsiteY1" fmla="*/ 13616 h 3988501"/>
              <a:gd name="connsiteX2" fmla="*/ 6945427 w 7224864"/>
              <a:gd name="connsiteY2" fmla="*/ 823180 h 3988501"/>
              <a:gd name="connsiteX3" fmla="*/ 6264412 w 7224864"/>
              <a:gd name="connsiteY3" fmla="*/ 3629627 h 3988501"/>
              <a:gd name="connsiteX4" fmla="*/ 5404 w 7224864"/>
              <a:gd name="connsiteY4" fmla="*/ 3386350 h 3988501"/>
              <a:gd name="connsiteX5" fmla="*/ 0 w 7224864"/>
              <a:gd name="connsiteY5" fmla="*/ 3381240 h 3988501"/>
              <a:gd name="connsiteX6" fmla="*/ 0 w 7224864"/>
              <a:gd name="connsiteY6" fmla="*/ 364432 h 3988501"/>
              <a:gd name="connsiteX7" fmla="*/ 128137 w 7224864"/>
              <a:gd name="connsiteY7" fmla="*/ 326135 h 3988501"/>
              <a:gd name="connsiteX8" fmla="*/ 3407649 w 7224864"/>
              <a:gd name="connsiteY8" fmla="*/ 230 h 398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24864" h="3988501">
                <a:moveTo>
                  <a:pt x="3407649" y="230"/>
                </a:moveTo>
                <a:cubicBezTo>
                  <a:pt x="3582512" y="1250"/>
                  <a:pt x="3746869" y="5676"/>
                  <a:pt x="3896080" y="13616"/>
                </a:cubicBezTo>
                <a:cubicBezTo>
                  <a:pt x="5089764" y="77138"/>
                  <a:pt x="6550705" y="220511"/>
                  <a:pt x="6945427" y="823180"/>
                </a:cubicBezTo>
                <a:cubicBezTo>
                  <a:pt x="7340149" y="1425848"/>
                  <a:pt x="7474326" y="3287174"/>
                  <a:pt x="6264412" y="3629627"/>
                </a:cubicBezTo>
                <a:cubicBezTo>
                  <a:pt x="5205737" y="3929274"/>
                  <a:pt x="1193548" y="4361281"/>
                  <a:pt x="5404" y="3386350"/>
                </a:cubicBezTo>
                <a:lnTo>
                  <a:pt x="0" y="3381240"/>
                </a:lnTo>
                <a:lnTo>
                  <a:pt x="0" y="364432"/>
                </a:lnTo>
                <a:lnTo>
                  <a:pt x="128137" y="326135"/>
                </a:lnTo>
                <a:cubicBezTo>
                  <a:pt x="931113" y="110592"/>
                  <a:pt x="2358475" y="-5890"/>
                  <a:pt x="3407649" y="230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66" name="Group 65"/>
          <p:cNvGrpSpPr/>
          <p:nvPr/>
        </p:nvGrpSpPr>
        <p:grpSpPr>
          <a:xfrm>
            <a:off x="527064" y="990628"/>
            <a:ext cx="6013781" cy="1524890"/>
            <a:chOff x="7916273" y="1051832"/>
            <a:chExt cx="4054054" cy="1327785"/>
          </a:xfrm>
        </p:grpSpPr>
        <p:sp>
          <p:nvSpPr>
            <p:cNvPr id="67" name="Freeform: Shape 66"/>
            <p:cNvSpPr/>
            <p:nvPr/>
          </p:nvSpPr>
          <p:spPr>
            <a:xfrm>
              <a:off x="8017164" y="1228436"/>
              <a:ext cx="3953163" cy="1080655"/>
            </a:xfrm>
            <a:custGeom>
              <a:avLst/>
              <a:gdLst>
                <a:gd name="connsiteX0" fmla="*/ 471054 w 3953163"/>
                <a:gd name="connsiteY0" fmla="*/ 36946 h 1080655"/>
                <a:gd name="connsiteX1" fmla="*/ 1071418 w 3953163"/>
                <a:gd name="connsiteY1" fmla="*/ 0 h 1080655"/>
                <a:gd name="connsiteX2" fmla="*/ 1597891 w 3953163"/>
                <a:gd name="connsiteY2" fmla="*/ 9237 h 1080655"/>
                <a:gd name="connsiteX3" fmla="*/ 2198254 w 3953163"/>
                <a:gd name="connsiteY3" fmla="*/ 73891 h 1080655"/>
                <a:gd name="connsiteX4" fmla="*/ 2687781 w 3953163"/>
                <a:gd name="connsiteY4" fmla="*/ 83128 h 1080655"/>
                <a:gd name="connsiteX5" fmla="*/ 3205018 w 3953163"/>
                <a:gd name="connsiteY5" fmla="*/ 27709 h 1080655"/>
                <a:gd name="connsiteX6" fmla="*/ 3519054 w 3953163"/>
                <a:gd name="connsiteY6" fmla="*/ 27709 h 1080655"/>
                <a:gd name="connsiteX7" fmla="*/ 3823854 w 3953163"/>
                <a:gd name="connsiteY7" fmla="*/ 120073 h 1080655"/>
                <a:gd name="connsiteX8" fmla="*/ 3953163 w 3953163"/>
                <a:gd name="connsiteY8" fmla="*/ 341746 h 1080655"/>
                <a:gd name="connsiteX9" fmla="*/ 3906981 w 3953163"/>
                <a:gd name="connsiteY9" fmla="*/ 637309 h 1080655"/>
                <a:gd name="connsiteX10" fmla="*/ 3805381 w 3953163"/>
                <a:gd name="connsiteY10" fmla="*/ 905164 h 1080655"/>
                <a:gd name="connsiteX11" fmla="*/ 3574472 w 3953163"/>
                <a:gd name="connsiteY11" fmla="*/ 1006764 h 1080655"/>
                <a:gd name="connsiteX12" fmla="*/ 3269672 w 3953163"/>
                <a:gd name="connsiteY12" fmla="*/ 1080655 h 1080655"/>
                <a:gd name="connsiteX13" fmla="*/ 2890981 w 3953163"/>
                <a:gd name="connsiteY13" fmla="*/ 1062182 h 1080655"/>
                <a:gd name="connsiteX14" fmla="*/ 2623127 w 3953163"/>
                <a:gd name="connsiteY14" fmla="*/ 1025237 h 1080655"/>
                <a:gd name="connsiteX15" fmla="*/ 2318327 w 3953163"/>
                <a:gd name="connsiteY15" fmla="*/ 1016000 h 1080655"/>
                <a:gd name="connsiteX16" fmla="*/ 1967345 w 3953163"/>
                <a:gd name="connsiteY16" fmla="*/ 969819 h 1080655"/>
                <a:gd name="connsiteX17" fmla="*/ 1505527 w 3953163"/>
                <a:gd name="connsiteY17" fmla="*/ 923637 h 1080655"/>
                <a:gd name="connsiteX18" fmla="*/ 1108363 w 3953163"/>
                <a:gd name="connsiteY18" fmla="*/ 914400 h 1080655"/>
                <a:gd name="connsiteX19" fmla="*/ 794327 w 3953163"/>
                <a:gd name="connsiteY19" fmla="*/ 997528 h 1080655"/>
                <a:gd name="connsiteX20" fmla="*/ 572654 w 3953163"/>
                <a:gd name="connsiteY20" fmla="*/ 1062182 h 1080655"/>
                <a:gd name="connsiteX21" fmla="*/ 369454 w 3953163"/>
                <a:gd name="connsiteY21" fmla="*/ 1034473 h 1080655"/>
                <a:gd name="connsiteX22" fmla="*/ 221672 w 3953163"/>
                <a:gd name="connsiteY22" fmla="*/ 905164 h 1080655"/>
                <a:gd name="connsiteX23" fmla="*/ 83127 w 3953163"/>
                <a:gd name="connsiteY23" fmla="*/ 775855 h 1080655"/>
                <a:gd name="connsiteX24" fmla="*/ 18472 w 3953163"/>
                <a:gd name="connsiteY24" fmla="*/ 554182 h 1080655"/>
                <a:gd name="connsiteX25" fmla="*/ 0 w 3953163"/>
                <a:gd name="connsiteY25" fmla="*/ 434109 h 1080655"/>
                <a:gd name="connsiteX26" fmla="*/ 92363 w 3953163"/>
                <a:gd name="connsiteY26" fmla="*/ 240146 h 1080655"/>
                <a:gd name="connsiteX27" fmla="*/ 203200 w 3953163"/>
                <a:gd name="connsiteY27" fmla="*/ 129309 h 1080655"/>
                <a:gd name="connsiteX28" fmla="*/ 378691 w 3953163"/>
                <a:gd name="connsiteY28" fmla="*/ 83128 h 1080655"/>
                <a:gd name="connsiteX29" fmla="*/ 526472 w 3953163"/>
                <a:gd name="connsiteY29" fmla="*/ 46182 h 1080655"/>
                <a:gd name="connsiteX30" fmla="*/ 471054 w 3953163"/>
                <a:gd name="connsiteY30" fmla="*/ 36946 h 1080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53163" h="1080655">
                  <a:moveTo>
                    <a:pt x="471054" y="36946"/>
                  </a:moveTo>
                  <a:lnTo>
                    <a:pt x="1071418" y="0"/>
                  </a:lnTo>
                  <a:lnTo>
                    <a:pt x="1597891" y="9237"/>
                  </a:lnTo>
                  <a:lnTo>
                    <a:pt x="2198254" y="73891"/>
                  </a:lnTo>
                  <a:lnTo>
                    <a:pt x="2687781" y="83128"/>
                  </a:lnTo>
                  <a:lnTo>
                    <a:pt x="3205018" y="27709"/>
                  </a:lnTo>
                  <a:lnTo>
                    <a:pt x="3519054" y="27709"/>
                  </a:lnTo>
                  <a:lnTo>
                    <a:pt x="3823854" y="120073"/>
                  </a:lnTo>
                  <a:lnTo>
                    <a:pt x="3953163" y="341746"/>
                  </a:lnTo>
                  <a:lnTo>
                    <a:pt x="3906981" y="637309"/>
                  </a:lnTo>
                  <a:lnTo>
                    <a:pt x="3805381" y="905164"/>
                  </a:lnTo>
                  <a:lnTo>
                    <a:pt x="3574472" y="1006764"/>
                  </a:lnTo>
                  <a:lnTo>
                    <a:pt x="3269672" y="1080655"/>
                  </a:lnTo>
                  <a:lnTo>
                    <a:pt x="2890981" y="1062182"/>
                  </a:lnTo>
                  <a:lnTo>
                    <a:pt x="2623127" y="1025237"/>
                  </a:lnTo>
                  <a:lnTo>
                    <a:pt x="2318327" y="1016000"/>
                  </a:lnTo>
                  <a:lnTo>
                    <a:pt x="1967345" y="969819"/>
                  </a:lnTo>
                  <a:lnTo>
                    <a:pt x="1505527" y="923637"/>
                  </a:lnTo>
                  <a:lnTo>
                    <a:pt x="1108363" y="914400"/>
                  </a:lnTo>
                  <a:lnTo>
                    <a:pt x="794327" y="997528"/>
                  </a:lnTo>
                  <a:lnTo>
                    <a:pt x="572654" y="1062182"/>
                  </a:lnTo>
                  <a:lnTo>
                    <a:pt x="369454" y="1034473"/>
                  </a:lnTo>
                  <a:lnTo>
                    <a:pt x="221672" y="905164"/>
                  </a:lnTo>
                  <a:lnTo>
                    <a:pt x="83127" y="775855"/>
                  </a:lnTo>
                  <a:lnTo>
                    <a:pt x="18472" y="554182"/>
                  </a:lnTo>
                  <a:lnTo>
                    <a:pt x="0" y="434109"/>
                  </a:lnTo>
                  <a:lnTo>
                    <a:pt x="92363" y="240146"/>
                  </a:lnTo>
                  <a:lnTo>
                    <a:pt x="203200" y="129309"/>
                  </a:lnTo>
                  <a:lnTo>
                    <a:pt x="378691" y="83128"/>
                  </a:lnTo>
                  <a:lnTo>
                    <a:pt x="526472" y="46182"/>
                  </a:lnTo>
                  <a:lnTo>
                    <a:pt x="471054" y="36946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图片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6273" y="1051832"/>
              <a:ext cx="4040822" cy="1327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图片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4"/>
          <a:stretch>
            <a:fillRect/>
          </a:stretch>
        </p:blipFill>
        <p:spPr>
          <a:xfrm>
            <a:off x="7182573" y="5084994"/>
            <a:ext cx="2513230" cy="1419225"/>
          </a:xfrm>
          <a:prstGeom prst="rect">
            <a:avLst/>
          </a:prstGeom>
        </p:spPr>
      </p:pic>
      <p:pic>
        <p:nvPicPr>
          <p:cNvPr id="70" name="图片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24"/>
          <a:stretch>
            <a:fillRect/>
          </a:stretch>
        </p:blipFill>
        <p:spPr>
          <a:xfrm>
            <a:off x="7127981" y="685549"/>
            <a:ext cx="4706055" cy="3289966"/>
          </a:xfrm>
          <a:prstGeom prst="rect">
            <a:avLst/>
          </a:prstGeom>
        </p:spPr>
      </p:pic>
      <p:pic>
        <p:nvPicPr>
          <p:cNvPr id="71" name="Picture 70" descr="A group of kids sitting at a table&#10;&#10;Description automatically generated with low confidenc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862" y="4087564"/>
            <a:ext cx="2620926" cy="1334540"/>
          </a:xfrm>
          <a:prstGeom prst="rect">
            <a:avLst/>
          </a:prstGeom>
        </p:spPr>
      </p:pic>
      <p:sp>
        <p:nvSpPr>
          <p:cNvPr id="153" name="PA_库_文本框 104"/>
          <p:cNvSpPr txBox="1"/>
          <p:nvPr>
            <p:custDataLst>
              <p:tags r:id="rId11"/>
            </p:custDataLst>
          </p:nvPr>
        </p:nvSpPr>
        <p:spPr>
          <a:xfrm>
            <a:off x="8074096" y="1591659"/>
            <a:ext cx="30909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Nhận xét về việc làm của Cốm. Nếu là Cốm, em sẽ làm gì?</a:t>
            </a:r>
            <a:endParaRPr lang="zh-CN" altLang="en-US" sz="3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方正静蕾简体" panose="020000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66" y="1486233"/>
            <a:ext cx="5733463" cy="7346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2527" y="-359159"/>
            <a:ext cx="11600878" cy="6908815"/>
            <a:chOff x="15279069" y="3591826"/>
            <a:chExt cx="10130272" cy="6217491"/>
          </a:xfrm>
        </p:grpSpPr>
        <p:pic>
          <p:nvPicPr>
            <p:cNvPr id="2123" name="图片 2122"/>
            <p:cNvPicPr>
              <a:picLocks noChangeAspect="1"/>
            </p:cNvPicPr>
            <p:nvPr/>
          </p:nvPicPr>
          <p:blipFill rotWithShape="1">
            <a:blip r:embed="rId2"/>
            <a:srcRect b="68945"/>
            <a:stretch>
              <a:fillRect/>
            </a:stretch>
          </p:blipFill>
          <p:spPr>
            <a:xfrm>
              <a:off x="15279069" y="4405458"/>
              <a:ext cx="10101948" cy="952336"/>
            </a:xfrm>
            <a:prstGeom prst="rect">
              <a:avLst/>
            </a:prstGeom>
          </p:spPr>
        </p:pic>
        <p:pic>
          <p:nvPicPr>
            <p:cNvPr id="148" name="图片 147"/>
            <p:cNvPicPr>
              <a:picLocks noChangeAspect="1"/>
            </p:cNvPicPr>
            <p:nvPr/>
          </p:nvPicPr>
          <p:blipFill rotWithShape="1">
            <a:blip r:embed="rId2"/>
            <a:srcRect b="64968"/>
            <a:stretch>
              <a:fillRect/>
            </a:stretch>
          </p:blipFill>
          <p:spPr>
            <a:xfrm>
              <a:off x="15300609" y="4379226"/>
              <a:ext cx="10101948" cy="2867526"/>
            </a:xfrm>
            <a:prstGeom prst="rect">
              <a:avLst/>
            </a:prstGeom>
          </p:spPr>
        </p:pic>
        <p:grpSp>
          <p:nvGrpSpPr>
            <p:cNvPr id="2118" name="组合 2117"/>
            <p:cNvGrpSpPr/>
            <p:nvPr/>
          </p:nvGrpSpPr>
          <p:grpSpPr>
            <a:xfrm>
              <a:off x="15457663" y="3591826"/>
              <a:ext cx="9677400" cy="1189038"/>
              <a:chOff x="1884363" y="50800"/>
              <a:chExt cx="9677400" cy="1189038"/>
            </a:xfrm>
          </p:grpSpPr>
          <p:sp>
            <p:nvSpPr>
              <p:cNvPr id="54" name="Freeform 75"/>
              <p:cNvSpPr/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" name="Freeform 76"/>
              <p:cNvSpPr/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" name="Freeform 77"/>
              <p:cNvSpPr/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" name="Freeform 78"/>
              <p:cNvSpPr/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" name="Freeform 79"/>
              <p:cNvSpPr/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" name="Freeform 80"/>
              <p:cNvSpPr/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" name="Freeform 81"/>
              <p:cNvSpPr/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Freeform 82"/>
              <p:cNvSpPr/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" name="Freeform 83"/>
              <p:cNvSpPr/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" name="Freeform 84"/>
              <p:cNvSpPr/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8" name="Freeform 85"/>
              <p:cNvSpPr/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9" name="Freeform 86"/>
              <p:cNvSpPr/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0" name="Freeform 87"/>
              <p:cNvSpPr/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1" name="Freeform 88"/>
              <p:cNvSpPr/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2" name="Freeform 89"/>
              <p:cNvSpPr/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3" name="Freeform 90"/>
              <p:cNvSpPr/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4" name="Freeform 91"/>
              <p:cNvSpPr/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5" name="Freeform 92"/>
              <p:cNvSpPr/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6" name="Freeform 93"/>
              <p:cNvSpPr/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7" name="Freeform 94"/>
              <p:cNvSpPr/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8" name="Freeform 95"/>
              <p:cNvSpPr/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9" name="Freeform 96"/>
              <p:cNvSpPr/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0" name="Freeform 97"/>
              <p:cNvSpPr/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1" name="Freeform 98"/>
              <p:cNvSpPr/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2" name="Freeform 99"/>
              <p:cNvSpPr/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3" name="Freeform 100"/>
              <p:cNvSpPr/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4" name="Freeform 101"/>
              <p:cNvSpPr/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4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5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6" name="Freeform 129"/>
              <p:cNvSpPr/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pic>
          <p:nvPicPr>
            <p:cNvPr id="2122" name="图片 2121"/>
            <p:cNvPicPr>
              <a:picLocks noChangeAspect="1"/>
            </p:cNvPicPr>
            <p:nvPr/>
          </p:nvPicPr>
          <p:blipFill rotWithShape="1">
            <a:blip r:embed="rId2"/>
            <a:srcRect t="16435"/>
            <a:stretch>
              <a:fillRect/>
            </a:stretch>
          </p:blipFill>
          <p:spPr>
            <a:xfrm>
              <a:off x="15307393" y="7246752"/>
              <a:ext cx="10101948" cy="2562565"/>
            </a:xfrm>
            <a:prstGeom prst="rect">
              <a:avLst/>
            </a:prstGeom>
          </p:spPr>
        </p:pic>
      </p:grpSp>
      <p:pic>
        <p:nvPicPr>
          <p:cNvPr id="2125" name="图片 21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343" y="4920449"/>
            <a:ext cx="3106737" cy="2071158"/>
          </a:xfrm>
          <a:prstGeom prst="rect">
            <a:avLst/>
          </a:prstGeom>
        </p:spPr>
      </p:pic>
      <p:sp>
        <p:nvSpPr>
          <p:cNvPr id="121" name="PA_库_任意多边形 120"/>
          <p:cNvSpPr/>
          <p:nvPr>
            <p:custDataLst>
              <p:tags r:id="rId4"/>
            </p:custDataLst>
          </p:nvPr>
        </p:nvSpPr>
        <p:spPr>
          <a:xfrm>
            <a:off x="859193" y="1202361"/>
            <a:ext cx="551953" cy="413363"/>
          </a:xfrm>
          <a:custGeom>
            <a:avLst/>
            <a:gdLst>
              <a:gd name="connsiteX0" fmla="*/ 256195 w 3682147"/>
              <a:gd name="connsiteY0" fmla="*/ 48768 h 428436"/>
              <a:gd name="connsiteX1" fmla="*/ 2950627 w 3682147"/>
              <a:gd name="connsiteY1" fmla="*/ 0 h 428436"/>
              <a:gd name="connsiteX2" fmla="*/ 85507 w 3682147"/>
              <a:gd name="connsiteY2" fmla="*/ 158496 h 428436"/>
              <a:gd name="connsiteX3" fmla="*/ 3170083 w 3682147"/>
              <a:gd name="connsiteY3" fmla="*/ 73152 h 428436"/>
              <a:gd name="connsiteX4" fmla="*/ 163 w 3682147"/>
              <a:gd name="connsiteY4" fmla="*/ 243840 h 428436"/>
              <a:gd name="connsiteX5" fmla="*/ 3328579 w 3682147"/>
              <a:gd name="connsiteY5" fmla="*/ 158496 h 428436"/>
              <a:gd name="connsiteX6" fmla="*/ 12355 w 3682147"/>
              <a:gd name="connsiteY6" fmla="*/ 353568 h 428436"/>
              <a:gd name="connsiteX7" fmla="*/ 3511459 w 3682147"/>
              <a:gd name="connsiteY7" fmla="*/ 256032 h 428436"/>
              <a:gd name="connsiteX8" fmla="*/ 12355 w 3682147"/>
              <a:gd name="connsiteY8" fmla="*/ 426720 h 428436"/>
              <a:gd name="connsiteX9" fmla="*/ 3682147 w 3682147"/>
              <a:gd name="connsiteY9" fmla="*/ 329184 h 428436"/>
              <a:gd name="connsiteX0-1" fmla="*/ 256195 w 3682147"/>
              <a:gd name="connsiteY0-2" fmla="*/ 48768 h 435235"/>
              <a:gd name="connsiteX1-3" fmla="*/ 2950627 w 3682147"/>
              <a:gd name="connsiteY1-4" fmla="*/ 0 h 435235"/>
              <a:gd name="connsiteX2-5" fmla="*/ 85507 w 3682147"/>
              <a:gd name="connsiteY2-6" fmla="*/ 158496 h 435235"/>
              <a:gd name="connsiteX3-7" fmla="*/ 3170083 w 3682147"/>
              <a:gd name="connsiteY3-8" fmla="*/ 73152 h 435235"/>
              <a:gd name="connsiteX4-9" fmla="*/ 163 w 3682147"/>
              <a:gd name="connsiteY4-10" fmla="*/ 243840 h 435235"/>
              <a:gd name="connsiteX5-11" fmla="*/ 3328579 w 3682147"/>
              <a:gd name="connsiteY5-12" fmla="*/ 158496 h 435235"/>
              <a:gd name="connsiteX6-13" fmla="*/ 12355 w 3682147"/>
              <a:gd name="connsiteY6-14" fmla="*/ 353568 h 435235"/>
              <a:gd name="connsiteX7-15" fmla="*/ 3511459 w 3682147"/>
              <a:gd name="connsiteY7-16" fmla="*/ 256032 h 435235"/>
              <a:gd name="connsiteX8-17" fmla="*/ 216207 w 3682147"/>
              <a:gd name="connsiteY8-18" fmla="*/ 433681 h 435235"/>
              <a:gd name="connsiteX9-19" fmla="*/ 3682147 w 3682147"/>
              <a:gd name="connsiteY9-20" fmla="*/ 329184 h 435235"/>
              <a:gd name="connsiteX0-21" fmla="*/ 256195 w 3682147"/>
              <a:gd name="connsiteY0-22" fmla="*/ 48768 h 401763"/>
              <a:gd name="connsiteX1-23" fmla="*/ 2950627 w 3682147"/>
              <a:gd name="connsiteY1-24" fmla="*/ 0 h 401763"/>
              <a:gd name="connsiteX2-25" fmla="*/ 85507 w 3682147"/>
              <a:gd name="connsiteY2-26" fmla="*/ 158496 h 401763"/>
              <a:gd name="connsiteX3-27" fmla="*/ 3170083 w 3682147"/>
              <a:gd name="connsiteY3-28" fmla="*/ 73152 h 401763"/>
              <a:gd name="connsiteX4-29" fmla="*/ 163 w 3682147"/>
              <a:gd name="connsiteY4-30" fmla="*/ 243840 h 401763"/>
              <a:gd name="connsiteX5-31" fmla="*/ 3328579 w 3682147"/>
              <a:gd name="connsiteY5-32" fmla="*/ 158496 h 401763"/>
              <a:gd name="connsiteX6-33" fmla="*/ 12355 w 3682147"/>
              <a:gd name="connsiteY6-34" fmla="*/ 353568 h 401763"/>
              <a:gd name="connsiteX7-35" fmla="*/ 3511459 w 3682147"/>
              <a:gd name="connsiteY7-36" fmla="*/ 256032 h 401763"/>
              <a:gd name="connsiteX8-37" fmla="*/ 208366 w 3682147"/>
              <a:gd name="connsiteY8-38" fmla="*/ 398876 h 401763"/>
              <a:gd name="connsiteX9-39" fmla="*/ 3682147 w 3682147"/>
              <a:gd name="connsiteY9-40" fmla="*/ 329184 h 4017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3682147" h="401763">
                <a:moveTo>
                  <a:pt x="256195" y="48768"/>
                </a:moveTo>
                <a:lnTo>
                  <a:pt x="2950627" y="0"/>
                </a:lnTo>
                <a:cubicBezTo>
                  <a:pt x="2922179" y="18288"/>
                  <a:pt x="48931" y="146304"/>
                  <a:pt x="85507" y="158496"/>
                </a:cubicBezTo>
                <a:cubicBezTo>
                  <a:pt x="122083" y="170688"/>
                  <a:pt x="3184307" y="58928"/>
                  <a:pt x="3170083" y="73152"/>
                </a:cubicBezTo>
                <a:cubicBezTo>
                  <a:pt x="3155859" y="87376"/>
                  <a:pt x="-26253" y="229616"/>
                  <a:pt x="163" y="243840"/>
                </a:cubicBezTo>
                <a:cubicBezTo>
                  <a:pt x="26579" y="258064"/>
                  <a:pt x="3326547" y="140208"/>
                  <a:pt x="3328579" y="158496"/>
                </a:cubicBezTo>
                <a:cubicBezTo>
                  <a:pt x="3330611" y="176784"/>
                  <a:pt x="-18125" y="337312"/>
                  <a:pt x="12355" y="353568"/>
                </a:cubicBezTo>
                <a:cubicBezTo>
                  <a:pt x="42835" y="369824"/>
                  <a:pt x="3478791" y="248481"/>
                  <a:pt x="3511459" y="256032"/>
                </a:cubicBezTo>
                <a:cubicBezTo>
                  <a:pt x="3544128" y="263583"/>
                  <a:pt x="179918" y="386684"/>
                  <a:pt x="208366" y="398876"/>
                </a:cubicBezTo>
                <a:cubicBezTo>
                  <a:pt x="236814" y="411068"/>
                  <a:pt x="1861475" y="384048"/>
                  <a:pt x="3682147" y="329184"/>
                </a:cubicBezTo>
              </a:path>
            </a:pathLst>
          </a:custGeom>
          <a:noFill/>
          <a:ln w="88900">
            <a:solidFill>
              <a:schemeClr val="accent6">
                <a:lumMod val="60000"/>
                <a:lumOff val="4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948171" y="1118164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</a:rPr>
              <a:t>2</a:t>
            </a:r>
            <a:endParaRPr lang="en-US" sz="2800">
              <a:solidFill>
                <a:schemeClr val="accent6">
                  <a:lumMod val="50000"/>
                </a:schemeClr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153" name="PA_库_文本框 104"/>
          <p:cNvSpPr txBox="1"/>
          <p:nvPr>
            <p:custDataLst>
              <p:tags r:id="rId5"/>
            </p:custDataLst>
          </p:nvPr>
        </p:nvSpPr>
        <p:spPr>
          <a:xfrm>
            <a:off x="1522654" y="1090243"/>
            <a:ext cx="99472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0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Em đồng tình hay không đồng tình với việc làm của bạn nào? Vì sao?</a:t>
            </a:r>
            <a:endParaRPr lang="zh-CN" altLang="en-US" sz="3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方正静蕾简体" panose="020000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189559" y="1438165"/>
            <a:ext cx="1986523" cy="2961799"/>
            <a:chOff x="12952086" y="-1400327"/>
            <a:chExt cx="2284414" cy="3605214"/>
          </a:xfrm>
        </p:grpSpPr>
        <p:sp>
          <p:nvSpPr>
            <p:cNvPr id="2066" name="Oval 103"/>
            <p:cNvSpPr>
              <a:spLocks noChangeArrowheads="1"/>
            </p:cNvSpPr>
            <p:nvPr/>
          </p:nvSpPr>
          <p:spPr bwMode="auto">
            <a:xfrm>
              <a:off x="12967962" y="-493864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7" name="Oval 104"/>
            <p:cNvSpPr>
              <a:spLocks noChangeArrowheads="1"/>
            </p:cNvSpPr>
            <p:nvPr/>
          </p:nvSpPr>
          <p:spPr bwMode="auto">
            <a:xfrm>
              <a:off x="13042574" y="-419251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8" name="Freeform 105"/>
            <p:cNvSpPr/>
            <p:nvPr/>
          </p:nvSpPr>
          <p:spPr bwMode="auto">
            <a:xfrm>
              <a:off x="12952086" y="-552601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9" name="Freeform 106"/>
            <p:cNvSpPr/>
            <p:nvPr/>
          </p:nvSpPr>
          <p:spPr bwMode="auto">
            <a:xfrm>
              <a:off x="13085437" y="-309714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0" name="Freeform 107"/>
            <p:cNvSpPr/>
            <p:nvPr/>
          </p:nvSpPr>
          <p:spPr bwMode="auto">
            <a:xfrm>
              <a:off x="13126712" y="-268439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1" name="Freeform 108"/>
            <p:cNvSpPr/>
            <p:nvPr/>
          </p:nvSpPr>
          <p:spPr bwMode="auto">
            <a:xfrm>
              <a:off x="13052099" y="-352576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2" name="Oval 109"/>
            <p:cNvSpPr>
              <a:spLocks noChangeArrowheads="1"/>
            </p:cNvSpPr>
            <p:nvPr/>
          </p:nvSpPr>
          <p:spPr bwMode="auto">
            <a:xfrm>
              <a:off x="13644237" y="-368451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3" name="Oval 110"/>
            <p:cNvSpPr>
              <a:spLocks noChangeArrowheads="1"/>
            </p:cNvSpPr>
            <p:nvPr/>
          </p:nvSpPr>
          <p:spPr bwMode="auto">
            <a:xfrm>
              <a:off x="13668049" y="-327176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4" name="Freeform 111"/>
            <p:cNvSpPr/>
            <p:nvPr/>
          </p:nvSpPr>
          <p:spPr bwMode="auto">
            <a:xfrm>
              <a:off x="13634712" y="-393851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5" name="Oval 112"/>
            <p:cNvSpPr>
              <a:spLocks noChangeArrowheads="1"/>
            </p:cNvSpPr>
            <p:nvPr/>
          </p:nvSpPr>
          <p:spPr bwMode="auto">
            <a:xfrm>
              <a:off x="14161762" y="1139674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6" name="Oval 113"/>
            <p:cNvSpPr>
              <a:spLocks noChangeArrowheads="1"/>
            </p:cNvSpPr>
            <p:nvPr/>
          </p:nvSpPr>
          <p:spPr bwMode="auto">
            <a:xfrm>
              <a:off x="14218912" y="1198411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7" name="Freeform 114"/>
            <p:cNvSpPr/>
            <p:nvPr/>
          </p:nvSpPr>
          <p:spPr bwMode="auto">
            <a:xfrm>
              <a:off x="14144299" y="980924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8" name="Freeform 115"/>
            <p:cNvSpPr/>
            <p:nvPr/>
          </p:nvSpPr>
          <p:spPr bwMode="auto">
            <a:xfrm>
              <a:off x="14252249" y="1274611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9" name="Freeform 116"/>
            <p:cNvSpPr/>
            <p:nvPr/>
          </p:nvSpPr>
          <p:spPr bwMode="auto">
            <a:xfrm>
              <a:off x="14277649" y="1315886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0" name="Freeform 117"/>
            <p:cNvSpPr/>
            <p:nvPr/>
          </p:nvSpPr>
          <p:spPr bwMode="auto">
            <a:xfrm>
              <a:off x="14218912" y="1249211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4" name="Oval 121"/>
            <p:cNvSpPr>
              <a:spLocks noChangeArrowheads="1"/>
            </p:cNvSpPr>
            <p:nvPr/>
          </p:nvSpPr>
          <p:spPr bwMode="auto">
            <a:xfrm>
              <a:off x="14495137" y="-1290789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5" name="Oval 122"/>
            <p:cNvSpPr>
              <a:spLocks noChangeArrowheads="1"/>
            </p:cNvSpPr>
            <p:nvPr/>
          </p:nvSpPr>
          <p:spPr bwMode="auto">
            <a:xfrm>
              <a:off x="14536412" y="-1249514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6" name="Freeform 123"/>
            <p:cNvSpPr/>
            <p:nvPr/>
          </p:nvSpPr>
          <p:spPr bwMode="auto">
            <a:xfrm>
              <a:off x="14469737" y="-1400327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7" name="Freeform 124"/>
            <p:cNvSpPr/>
            <p:nvPr/>
          </p:nvSpPr>
          <p:spPr bwMode="auto">
            <a:xfrm>
              <a:off x="14561812" y="-1198714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2" name="Freeform 125"/>
            <p:cNvSpPr/>
            <p:nvPr/>
          </p:nvSpPr>
          <p:spPr bwMode="auto">
            <a:xfrm>
              <a:off x="14577687" y="-1173314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3" name="Freeform 126"/>
            <p:cNvSpPr/>
            <p:nvPr/>
          </p:nvSpPr>
          <p:spPr bwMode="auto">
            <a:xfrm>
              <a:off x="14536412" y="-1216176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169166" y="1276022"/>
            <a:ext cx="2171700" cy="41243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r="52370"/>
          <a:stretch>
            <a:fillRect/>
          </a:stretch>
        </p:blipFill>
        <p:spPr>
          <a:xfrm>
            <a:off x="7131054" y="2133845"/>
            <a:ext cx="2903342" cy="2171702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8"/>
          <a:srcRect l="50821"/>
          <a:stretch>
            <a:fillRect/>
          </a:stretch>
        </p:blipFill>
        <p:spPr>
          <a:xfrm>
            <a:off x="4413347" y="4371994"/>
            <a:ext cx="2997741" cy="2171702"/>
          </a:xfrm>
          <a:prstGeom prst="rect">
            <a:avLst/>
          </a:prstGeom>
        </p:spPr>
      </p:pic>
      <p:pic>
        <p:nvPicPr>
          <p:cNvPr id="75" name="图片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4"/>
          <a:stretch>
            <a:fillRect/>
          </a:stretch>
        </p:blipFill>
        <p:spPr>
          <a:xfrm flipH="1">
            <a:off x="1946467" y="4233482"/>
            <a:ext cx="2436453" cy="1419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7" grpId="0"/>
      <p:bldP spid="153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/>
          <p:cNvGrpSpPr/>
          <p:nvPr/>
        </p:nvGrpSpPr>
        <p:grpSpPr>
          <a:xfrm>
            <a:off x="882927" y="284748"/>
            <a:ext cx="10892513" cy="6051816"/>
            <a:chOff x="15279069" y="3591826"/>
            <a:chExt cx="10130272" cy="6217491"/>
          </a:xfrm>
        </p:grpSpPr>
        <p:pic>
          <p:nvPicPr>
            <p:cNvPr id="79" name="图片 2122"/>
            <p:cNvPicPr>
              <a:picLocks noChangeAspect="1"/>
            </p:cNvPicPr>
            <p:nvPr/>
          </p:nvPicPr>
          <p:blipFill rotWithShape="1">
            <a:blip r:embed="rId2"/>
            <a:srcRect b="68945"/>
            <a:stretch>
              <a:fillRect/>
            </a:stretch>
          </p:blipFill>
          <p:spPr>
            <a:xfrm>
              <a:off x="15279069" y="4405458"/>
              <a:ext cx="10101948" cy="952336"/>
            </a:xfrm>
            <a:prstGeom prst="rect">
              <a:avLst/>
            </a:prstGeom>
          </p:spPr>
        </p:pic>
        <p:pic>
          <p:nvPicPr>
            <p:cNvPr id="80" name="图片 147"/>
            <p:cNvPicPr>
              <a:picLocks noChangeAspect="1"/>
            </p:cNvPicPr>
            <p:nvPr/>
          </p:nvPicPr>
          <p:blipFill rotWithShape="1">
            <a:blip r:embed="rId2"/>
            <a:srcRect b="64968"/>
            <a:stretch>
              <a:fillRect/>
            </a:stretch>
          </p:blipFill>
          <p:spPr>
            <a:xfrm>
              <a:off x="15300609" y="4379226"/>
              <a:ext cx="10101948" cy="2867526"/>
            </a:xfrm>
            <a:prstGeom prst="rect">
              <a:avLst/>
            </a:prstGeom>
          </p:spPr>
        </p:pic>
        <p:grpSp>
          <p:nvGrpSpPr>
            <p:cNvPr id="81" name="组合 2117"/>
            <p:cNvGrpSpPr/>
            <p:nvPr/>
          </p:nvGrpSpPr>
          <p:grpSpPr>
            <a:xfrm>
              <a:off x="15457663" y="3591826"/>
              <a:ext cx="9677400" cy="1189038"/>
              <a:chOff x="1884363" y="50800"/>
              <a:chExt cx="9677400" cy="1189038"/>
            </a:xfrm>
          </p:grpSpPr>
          <p:sp>
            <p:nvSpPr>
              <p:cNvPr id="83" name="Freeform 75"/>
              <p:cNvSpPr/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" name="Freeform 76"/>
              <p:cNvSpPr/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" name="Freeform 77"/>
              <p:cNvSpPr/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" name="Freeform 78"/>
              <p:cNvSpPr/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" name="Freeform 79"/>
              <p:cNvSpPr/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" name="Freeform 80"/>
              <p:cNvSpPr/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" name="Freeform 81"/>
              <p:cNvSpPr/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" name="Freeform 82"/>
              <p:cNvSpPr/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Freeform 83"/>
              <p:cNvSpPr/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" name="Freeform 84"/>
              <p:cNvSpPr/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" name="Freeform 85"/>
              <p:cNvSpPr/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" name="Freeform 86"/>
              <p:cNvSpPr/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" name="Freeform 87"/>
              <p:cNvSpPr/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" name="Freeform 88"/>
              <p:cNvSpPr/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" name="Freeform 89"/>
              <p:cNvSpPr/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Freeform 90"/>
              <p:cNvSpPr/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" name="Freeform 91"/>
              <p:cNvSpPr/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" name="Freeform 92"/>
              <p:cNvSpPr/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" name="Freeform 93"/>
              <p:cNvSpPr/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" name="Freeform 94"/>
              <p:cNvSpPr/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" name="Freeform 95"/>
              <p:cNvSpPr/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" name="Freeform 96"/>
              <p:cNvSpPr/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" name="Freeform 97"/>
              <p:cNvSpPr/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" name="Freeform 98"/>
              <p:cNvSpPr/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" name="Freeform 99"/>
              <p:cNvSpPr/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" name="Freeform 100"/>
              <p:cNvSpPr/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" name="Freeform 101"/>
              <p:cNvSpPr/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" name="Freeform 129"/>
              <p:cNvSpPr/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pic>
          <p:nvPicPr>
            <p:cNvPr id="82" name="图片 2121"/>
            <p:cNvPicPr>
              <a:picLocks noChangeAspect="1"/>
            </p:cNvPicPr>
            <p:nvPr/>
          </p:nvPicPr>
          <p:blipFill rotWithShape="1">
            <a:blip r:embed="rId2"/>
            <a:srcRect t="16435"/>
            <a:stretch>
              <a:fillRect/>
            </a:stretch>
          </p:blipFill>
          <p:spPr>
            <a:xfrm>
              <a:off x="15307393" y="7246752"/>
              <a:ext cx="10101948" cy="2562565"/>
            </a:xfrm>
            <a:prstGeom prst="rect">
              <a:avLst/>
            </a:prstGeom>
          </p:spPr>
        </p:pic>
      </p:grpSp>
      <p:sp>
        <p:nvSpPr>
          <p:cNvPr id="65" name="任意多边形 64"/>
          <p:cNvSpPr/>
          <p:nvPr/>
        </p:nvSpPr>
        <p:spPr>
          <a:xfrm>
            <a:off x="3894923" y="110754"/>
            <a:ext cx="517122" cy="757712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-1" fmla="*/ 257175 w 647700"/>
              <a:gd name="connsiteY0-2" fmla="*/ 1181158 h 1209733"/>
              <a:gd name="connsiteX1-3" fmla="*/ 219075 w 647700"/>
              <a:gd name="connsiteY1-4" fmla="*/ 800158 h 1209733"/>
              <a:gd name="connsiteX2-5" fmla="*/ 0 w 647700"/>
              <a:gd name="connsiteY2-6" fmla="*/ 590608 h 1209733"/>
              <a:gd name="connsiteX3-7" fmla="*/ 266700 w 647700"/>
              <a:gd name="connsiteY3-8" fmla="*/ 504883 h 1209733"/>
              <a:gd name="connsiteX4-9" fmla="*/ 361950 w 647700"/>
              <a:gd name="connsiteY4-10" fmla="*/ 58 h 1209733"/>
              <a:gd name="connsiteX5-11" fmla="*/ 438150 w 647700"/>
              <a:gd name="connsiteY5-12" fmla="*/ 581083 h 1209733"/>
              <a:gd name="connsiteX6-13" fmla="*/ 647700 w 647700"/>
              <a:gd name="connsiteY6-14" fmla="*/ 657283 h 1209733"/>
              <a:gd name="connsiteX7-15" fmla="*/ 390525 w 647700"/>
              <a:gd name="connsiteY7-16" fmla="*/ 771583 h 1209733"/>
              <a:gd name="connsiteX8-17" fmla="*/ 314325 w 647700"/>
              <a:gd name="connsiteY8-18" fmla="*/ 1209733 h 1209733"/>
              <a:gd name="connsiteX0-19" fmla="*/ 257175 w 647700"/>
              <a:gd name="connsiteY0-20" fmla="*/ 1181158 h 1209733"/>
              <a:gd name="connsiteX1-21" fmla="*/ 219075 w 647700"/>
              <a:gd name="connsiteY1-22" fmla="*/ 800158 h 1209733"/>
              <a:gd name="connsiteX2-23" fmla="*/ 0 w 647700"/>
              <a:gd name="connsiteY2-24" fmla="*/ 590608 h 1209733"/>
              <a:gd name="connsiteX3-25" fmla="*/ 266700 w 647700"/>
              <a:gd name="connsiteY3-26" fmla="*/ 504883 h 1209733"/>
              <a:gd name="connsiteX4-27" fmla="*/ 361950 w 647700"/>
              <a:gd name="connsiteY4-28" fmla="*/ 58 h 1209733"/>
              <a:gd name="connsiteX5-29" fmla="*/ 438150 w 647700"/>
              <a:gd name="connsiteY5-30" fmla="*/ 581083 h 1209733"/>
              <a:gd name="connsiteX6-31" fmla="*/ 647700 w 647700"/>
              <a:gd name="connsiteY6-32" fmla="*/ 657283 h 1209733"/>
              <a:gd name="connsiteX7-33" fmla="*/ 390525 w 647700"/>
              <a:gd name="connsiteY7-34" fmla="*/ 771583 h 1209733"/>
              <a:gd name="connsiteX8-35" fmla="*/ 314325 w 647700"/>
              <a:gd name="connsiteY8-36" fmla="*/ 1209733 h 1209733"/>
              <a:gd name="connsiteX0-37" fmla="*/ 161925 w 552450"/>
              <a:gd name="connsiteY0-38" fmla="*/ 1181173 h 1209748"/>
              <a:gd name="connsiteX1-39" fmla="*/ 123825 w 552450"/>
              <a:gd name="connsiteY1-40" fmla="*/ 800173 h 1209748"/>
              <a:gd name="connsiteX2-41" fmla="*/ 0 w 552450"/>
              <a:gd name="connsiteY2-42" fmla="*/ 638248 h 1209748"/>
              <a:gd name="connsiteX3-43" fmla="*/ 171450 w 552450"/>
              <a:gd name="connsiteY3-44" fmla="*/ 504898 h 1209748"/>
              <a:gd name="connsiteX4-45" fmla="*/ 266700 w 552450"/>
              <a:gd name="connsiteY4-46" fmla="*/ 73 h 1209748"/>
              <a:gd name="connsiteX5-47" fmla="*/ 342900 w 552450"/>
              <a:gd name="connsiteY5-48" fmla="*/ 581098 h 1209748"/>
              <a:gd name="connsiteX6-49" fmla="*/ 552450 w 552450"/>
              <a:gd name="connsiteY6-50" fmla="*/ 657298 h 1209748"/>
              <a:gd name="connsiteX7-51" fmla="*/ 295275 w 552450"/>
              <a:gd name="connsiteY7-52" fmla="*/ 771598 h 1209748"/>
              <a:gd name="connsiteX8-53" fmla="*/ 219075 w 552450"/>
              <a:gd name="connsiteY8-54" fmla="*/ 1209748 h 1209748"/>
              <a:gd name="connsiteX0-55" fmla="*/ 238125 w 628650"/>
              <a:gd name="connsiteY0-56" fmla="*/ 1181172 h 1209747"/>
              <a:gd name="connsiteX1-57" fmla="*/ 200025 w 628650"/>
              <a:gd name="connsiteY1-58" fmla="*/ 800172 h 1209747"/>
              <a:gd name="connsiteX2-59" fmla="*/ 0 w 628650"/>
              <a:gd name="connsiteY2-60" fmla="*/ 562047 h 1209747"/>
              <a:gd name="connsiteX3-61" fmla="*/ 247650 w 628650"/>
              <a:gd name="connsiteY3-62" fmla="*/ 504897 h 1209747"/>
              <a:gd name="connsiteX4-63" fmla="*/ 342900 w 628650"/>
              <a:gd name="connsiteY4-64" fmla="*/ 72 h 1209747"/>
              <a:gd name="connsiteX5-65" fmla="*/ 419100 w 628650"/>
              <a:gd name="connsiteY5-66" fmla="*/ 581097 h 1209747"/>
              <a:gd name="connsiteX6-67" fmla="*/ 628650 w 628650"/>
              <a:gd name="connsiteY6-68" fmla="*/ 657297 h 1209747"/>
              <a:gd name="connsiteX7-69" fmla="*/ 371475 w 628650"/>
              <a:gd name="connsiteY7-70" fmla="*/ 771597 h 1209747"/>
              <a:gd name="connsiteX8-71" fmla="*/ 295275 w 628650"/>
              <a:gd name="connsiteY8-72" fmla="*/ 1209747 h 1209747"/>
              <a:gd name="connsiteX0-73" fmla="*/ 238125 w 628650"/>
              <a:gd name="connsiteY0-74" fmla="*/ 1181172 h 1209747"/>
              <a:gd name="connsiteX1-75" fmla="*/ 200025 w 628650"/>
              <a:gd name="connsiteY1-76" fmla="*/ 800172 h 1209747"/>
              <a:gd name="connsiteX2-77" fmla="*/ 0 w 628650"/>
              <a:gd name="connsiteY2-78" fmla="*/ 562047 h 1209747"/>
              <a:gd name="connsiteX3-79" fmla="*/ 247650 w 628650"/>
              <a:gd name="connsiteY3-80" fmla="*/ 504897 h 1209747"/>
              <a:gd name="connsiteX4-81" fmla="*/ 342900 w 628650"/>
              <a:gd name="connsiteY4-82" fmla="*/ 72 h 1209747"/>
              <a:gd name="connsiteX5-83" fmla="*/ 419100 w 628650"/>
              <a:gd name="connsiteY5-84" fmla="*/ 581097 h 1209747"/>
              <a:gd name="connsiteX6-85" fmla="*/ 628650 w 628650"/>
              <a:gd name="connsiteY6-86" fmla="*/ 657297 h 1209747"/>
              <a:gd name="connsiteX7-87" fmla="*/ 371475 w 628650"/>
              <a:gd name="connsiteY7-88" fmla="*/ 771597 h 1209747"/>
              <a:gd name="connsiteX8-89" fmla="*/ 295275 w 628650"/>
              <a:gd name="connsiteY8-90" fmla="*/ 1209747 h 1209747"/>
              <a:gd name="connsiteX0-91" fmla="*/ 228132 w 618657"/>
              <a:gd name="connsiteY0-92" fmla="*/ 1181172 h 1209747"/>
              <a:gd name="connsiteX1-93" fmla="*/ 190032 w 618657"/>
              <a:gd name="connsiteY1-94" fmla="*/ 800172 h 1209747"/>
              <a:gd name="connsiteX2-95" fmla="*/ 0 w 618657"/>
              <a:gd name="connsiteY2-96" fmla="*/ 589529 h 1209747"/>
              <a:gd name="connsiteX3-97" fmla="*/ 237657 w 618657"/>
              <a:gd name="connsiteY3-98" fmla="*/ 504897 h 1209747"/>
              <a:gd name="connsiteX4-99" fmla="*/ 332907 w 618657"/>
              <a:gd name="connsiteY4-100" fmla="*/ 72 h 1209747"/>
              <a:gd name="connsiteX5-101" fmla="*/ 409107 w 618657"/>
              <a:gd name="connsiteY5-102" fmla="*/ 581097 h 1209747"/>
              <a:gd name="connsiteX6-103" fmla="*/ 618657 w 618657"/>
              <a:gd name="connsiteY6-104" fmla="*/ 657297 h 1209747"/>
              <a:gd name="connsiteX7-105" fmla="*/ 361482 w 618657"/>
              <a:gd name="connsiteY7-106" fmla="*/ 771597 h 1209747"/>
              <a:gd name="connsiteX8-107" fmla="*/ 285282 w 618657"/>
              <a:gd name="connsiteY8-108" fmla="*/ 1209747 h 1209747"/>
              <a:gd name="connsiteX0-109" fmla="*/ 228132 w 618657"/>
              <a:gd name="connsiteY0-110" fmla="*/ 1181172 h 1209747"/>
              <a:gd name="connsiteX1-111" fmla="*/ 190032 w 618657"/>
              <a:gd name="connsiteY1-112" fmla="*/ 800172 h 1209747"/>
              <a:gd name="connsiteX2-113" fmla="*/ 0 w 618657"/>
              <a:gd name="connsiteY2-114" fmla="*/ 589529 h 1209747"/>
              <a:gd name="connsiteX3-115" fmla="*/ 237657 w 618657"/>
              <a:gd name="connsiteY3-116" fmla="*/ 504897 h 1209747"/>
              <a:gd name="connsiteX4-117" fmla="*/ 332907 w 618657"/>
              <a:gd name="connsiteY4-118" fmla="*/ 72 h 1209747"/>
              <a:gd name="connsiteX5-119" fmla="*/ 409107 w 618657"/>
              <a:gd name="connsiteY5-120" fmla="*/ 581097 h 1209747"/>
              <a:gd name="connsiteX6-121" fmla="*/ 618657 w 618657"/>
              <a:gd name="connsiteY6-122" fmla="*/ 657297 h 1209747"/>
              <a:gd name="connsiteX7-123" fmla="*/ 361482 w 618657"/>
              <a:gd name="connsiteY7-124" fmla="*/ 771597 h 1209747"/>
              <a:gd name="connsiteX8-125" fmla="*/ 285282 w 618657"/>
              <a:gd name="connsiteY8-126" fmla="*/ 1209747 h 1209747"/>
              <a:gd name="connsiteX0-127" fmla="*/ 228132 w 618657"/>
              <a:gd name="connsiteY0-128" fmla="*/ 1181172 h 1209747"/>
              <a:gd name="connsiteX1-129" fmla="*/ 190032 w 618657"/>
              <a:gd name="connsiteY1-130" fmla="*/ 800172 h 1209747"/>
              <a:gd name="connsiteX2-131" fmla="*/ 0 w 618657"/>
              <a:gd name="connsiteY2-132" fmla="*/ 589529 h 1209747"/>
              <a:gd name="connsiteX3-133" fmla="*/ 237657 w 618657"/>
              <a:gd name="connsiteY3-134" fmla="*/ 504897 h 1209747"/>
              <a:gd name="connsiteX4-135" fmla="*/ 332907 w 618657"/>
              <a:gd name="connsiteY4-136" fmla="*/ 72 h 1209747"/>
              <a:gd name="connsiteX5-137" fmla="*/ 409107 w 618657"/>
              <a:gd name="connsiteY5-138" fmla="*/ 581097 h 1209747"/>
              <a:gd name="connsiteX6-139" fmla="*/ 618657 w 618657"/>
              <a:gd name="connsiteY6-140" fmla="*/ 657297 h 1209747"/>
              <a:gd name="connsiteX7-141" fmla="*/ 361482 w 618657"/>
              <a:gd name="connsiteY7-142" fmla="*/ 771597 h 1209747"/>
              <a:gd name="connsiteX8-143" fmla="*/ 285282 w 618657"/>
              <a:gd name="connsiteY8-144" fmla="*/ 1209747 h 1209747"/>
              <a:gd name="connsiteX9" fmla="*/ 228132 w 618657"/>
              <a:gd name="connsiteY9" fmla="*/ 1181172 h 1209747"/>
              <a:gd name="connsiteX0-145" fmla="*/ 285282 w 618657"/>
              <a:gd name="connsiteY0-146" fmla="*/ 1209747 h 1209747"/>
              <a:gd name="connsiteX1-147" fmla="*/ 190032 w 618657"/>
              <a:gd name="connsiteY1-148" fmla="*/ 800172 h 1209747"/>
              <a:gd name="connsiteX2-149" fmla="*/ 0 w 618657"/>
              <a:gd name="connsiteY2-150" fmla="*/ 589529 h 1209747"/>
              <a:gd name="connsiteX3-151" fmla="*/ 237657 w 618657"/>
              <a:gd name="connsiteY3-152" fmla="*/ 504897 h 1209747"/>
              <a:gd name="connsiteX4-153" fmla="*/ 332907 w 618657"/>
              <a:gd name="connsiteY4-154" fmla="*/ 72 h 1209747"/>
              <a:gd name="connsiteX5-155" fmla="*/ 409107 w 618657"/>
              <a:gd name="connsiteY5-156" fmla="*/ 581097 h 1209747"/>
              <a:gd name="connsiteX6-157" fmla="*/ 618657 w 618657"/>
              <a:gd name="connsiteY6-158" fmla="*/ 657297 h 1209747"/>
              <a:gd name="connsiteX7-159" fmla="*/ 361482 w 618657"/>
              <a:gd name="connsiteY7-160" fmla="*/ 771597 h 1209747"/>
              <a:gd name="connsiteX8-161" fmla="*/ 285282 w 618657"/>
              <a:gd name="connsiteY8-162" fmla="*/ 1209747 h 1209747"/>
              <a:gd name="connsiteX0-163" fmla="*/ 270292 w 618657"/>
              <a:gd name="connsiteY0-164" fmla="*/ 1249721 h 1249721"/>
              <a:gd name="connsiteX1-165" fmla="*/ 190032 w 618657"/>
              <a:gd name="connsiteY1-166" fmla="*/ 800172 h 1249721"/>
              <a:gd name="connsiteX2-167" fmla="*/ 0 w 618657"/>
              <a:gd name="connsiteY2-168" fmla="*/ 589529 h 1249721"/>
              <a:gd name="connsiteX3-169" fmla="*/ 237657 w 618657"/>
              <a:gd name="connsiteY3-170" fmla="*/ 504897 h 1249721"/>
              <a:gd name="connsiteX4-171" fmla="*/ 332907 w 618657"/>
              <a:gd name="connsiteY4-172" fmla="*/ 72 h 1249721"/>
              <a:gd name="connsiteX5-173" fmla="*/ 409107 w 618657"/>
              <a:gd name="connsiteY5-174" fmla="*/ 581097 h 1249721"/>
              <a:gd name="connsiteX6-175" fmla="*/ 618657 w 618657"/>
              <a:gd name="connsiteY6-176" fmla="*/ 657297 h 1249721"/>
              <a:gd name="connsiteX7-177" fmla="*/ 361482 w 618657"/>
              <a:gd name="connsiteY7-178" fmla="*/ 771597 h 1249721"/>
              <a:gd name="connsiteX8-179" fmla="*/ 270292 w 618657"/>
              <a:gd name="connsiteY8-180" fmla="*/ 1249721 h 1249721"/>
              <a:gd name="connsiteX0-181" fmla="*/ 270292 w 618657"/>
              <a:gd name="connsiteY0-182" fmla="*/ 1249721 h 1249721"/>
              <a:gd name="connsiteX1-183" fmla="*/ 190032 w 618657"/>
              <a:gd name="connsiteY1-184" fmla="*/ 775188 h 1249721"/>
              <a:gd name="connsiteX2-185" fmla="*/ 0 w 618657"/>
              <a:gd name="connsiteY2-186" fmla="*/ 589529 h 1249721"/>
              <a:gd name="connsiteX3-187" fmla="*/ 237657 w 618657"/>
              <a:gd name="connsiteY3-188" fmla="*/ 504897 h 1249721"/>
              <a:gd name="connsiteX4-189" fmla="*/ 332907 w 618657"/>
              <a:gd name="connsiteY4-190" fmla="*/ 72 h 1249721"/>
              <a:gd name="connsiteX5-191" fmla="*/ 409107 w 618657"/>
              <a:gd name="connsiteY5-192" fmla="*/ 581097 h 1249721"/>
              <a:gd name="connsiteX6-193" fmla="*/ 618657 w 618657"/>
              <a:gd name="connsiteY6-194" fmla="*/ 657297 h 1249721"/>
              <a:gd name="connsiteX7-195" fmla="*/ 361482 w 618657"/>
              <a:gd name="connsiteY7-196" fmla="*/ 771597 h 1249721"/>
              <a:gd name="connsiteX8-197" fmla="*/ 270292 w 618657"/>
              <a:gd name="connsiteY8-198" fmla="*/ 1249721 h 1249721"/>
              <a:gd name="connsiteX0-199" fmla="*/ 270292 w 618657"/>
              <a:gd name="connsiteY0-200" fmla="*/ 1249721 h 1249721"/>
              <a:gd name="connsiteX1-201" fmla="*/ 190032 w 618657"/>
              <a:gd name="connsiteY1-202" fmla="*/ 775188 h 1249721"/>
              <a:gd name="connsiteX2-203" fmla="*/ 0 w 618657"/>
              <a:gd name="connsiteY2-204" fmla="*/ 589529 h 1249721"/>
              <a:gd name="connsiteX3-205" fmla="*/ 237657 w 618657"/>
              <a:gd name="connsiteY3-206" fmla="*/ 504897 h 1249721"/>
              <a:gd name="connsiteX4-207" fmla="*/ 332907 w 618657"/>
              <a:gd name="connsiteY4-208" fmla="*/ 72 h 1249721"/>
              <a:gd name="connsiteX5-209" fmla="*/ 409107 w 618657"/>
              <a:gd name="connsiteY5-210" fmla="*/ 581097 h 1249721"/>
              <a:gd name="connsiteX6-211" fmla="*/ 618657 w 618657"/>
              <a:gd name="connsiteY6-212" fmla="*/ 657297 h 1249721"/>
              <a:gd name="connsiteX7-213" fmla="*/ 361482 w 618657"/>
              <a:gd name="connsiteY7-214" fmla="*/ 771597 h 1249721"/>
              <a:gd name="connsiteX8-215" fmla="*/ 270292 w 618657"/>
              <a:gd name="connsiteY8-216" fmla="*/ 1249721 h 1249721"/>
              <a:gd name="connsiteX0-217" fmla="*/ 297774 w 618657"/>
              <a:gd name="connsiteY0-218" fmla="*/ 1257216 h 1257216"/>
              <a:gd name="connsiteX1-219" fmla="*/ 190032 w 618657"/>
              <a:gd name="connsiteY1-220" fmla="*/ 775188 h 1257216"/>
              <a:gd name="connsiteX2-221" fmla="*/ 0 w 618657"/>
              <a:gd name="connsiteY2-222" fmla="*/ 589529 h 1257216"/>
              <a:gd name="connsiteX3-223" fmla="*/ 237657 w 618657"/>
              <a:gd name="connsiteY3-224" fmla="*/ 504897 h 1257216"/>
              <a:gd name="connsiteX4-225" fmla="*/ 332907 w 618657"/>
              <a:gd name="connsiteY4-226" fmla="*/ 72 h 1257216"/>
              <a:gd name="connsiteX5-227" fmla="*/ 409107 w 618657"/>
              <a:gd name="connsiteY5-228" fmla="*/ 581097 h 1257216"/>
              <a:gd name="connsiteX6-229" fmla="*/ 618657 w 618657"/>
              <a:gd name="connsiteY6-230" fmla="*/ 657297 h 1257216"/>
              <a:gd name="connsiteX7-231" fmla="*/ 361482 w 618657"/>
              <a:gd name="connsiteY7-232" fmla="*/ 771597 h 1257216"/>
              <a:gd name="connsiteX8-233" fmla="*/ 297774 w 618657"/>
              <a:gd name="connsiteY8-234" fmla="*/ 1257216 h 1257216"/>
              <a:gd name="connsiteX0-235" fmla="*/ 297774 w 618657"/>
              <a:gd name="connsiteY0-236" fmla="*/ 1257216 h 1257216"/>
              <a:gd name="connsiteX1-237" fmla="*/ 190032 w 618657"/>
              <a:gd name="connsiteY1-238" fmla="*/ 775188 h 1257216"/>
              <a:gd name="connsiteX2-239" fmla="*/ 0 w 618657"/>
              <a:gd name="connsiteY2-240" fmla="*/ 589529 h 1257216"/>
              <a:gd name="connsiteX3-241" fmla="*/ 237657 w 618657"/>
              <a:gd name="connsiteY3-242" fmla="*/ 504897 h 1257216"/>
              <a:gd name="connsiteX4-243" fmla="*/ 332907 w 618657"/>
              <a:gd name="connsiteY4-244" fmla="*/ 72 h 1257216"/>
              <a:gd name="connsiteX5-245" fmla="*/ 409107 w 618657"/>
              <a:gd name="connsiteY5-246" fmla="*/ 581097 h 1257216"/>
              <a:gd name="connsiteX6-247" fmla="*/ 618657 w 618657"/>
              <a:gd name="connsiteY6-248" fmla="*/ 657297 h 1257216"/>
              <a:gd name="connsiteX7-249" fmla="*/ 388964 w 618657"/>
              <a:gd name="connsiteY7-250" fmla="*/ 776593 h 1257216"/>
              <a:gd name="connsiteX8-251" fmla="*/ 297774 w 618657"/>
              <a:gd name="connsiteY8-252" fmla="*/ 1257216 h 1257216"/>
              <a:gd name="connsiteX0-253" fmla="*/ 297774 w 618657"/>
              <a:gd name="connsiteY0-254" fmla="*/ 1257216 h 1257216"/>
              <a:gd name="connsiteX1-255" fmla="*/ 190032 w 618657"/>
              <a:gd name="connsiteY1-256" fmla="*/ 775188 h 1257216"/>
              <a:gd name="connsiteX2-257" fmla="*/ 0 w 618657"/>
              <a:gd name="connsiteY2-258" fmla="*/ 589529 h 1257216"/>
              <a:gd name="connsiteX3-259" fmla="*/ 237657 w 618657"/>
              <a:gd name="connsiteY3-260" fmla="*/ 504897 h 1257216"/>
              <a:gd name="connsiteX4-261" fmla="*/ 332907 w 618657"/>
              <a:gd name="connsiteY4-262" fmla="*/ 72 h 1257216"/>
              <a:gd name="connsiteX5-263" fmla="*/ 409107 w 618657"/>
              <a:gd name="connsiteY5-264" fmla="*/ 581097 h 1257216"/>
              <a:gd name="connsiteX6-265" fmla="*/ 618657 w 618657"/>
              <a:gd name="connsiteY6-266" fmla="*/ 657297 h 1257216"/>
              <a:gd name="connsiteX7-267" fmla="*/ 388964 w 618657"/>
              <a:gd name="connsiteY7-268" fmla="*/ 776593 h 1257216"/>
              <a:gd name="connsiteX8-269" fmla="*/ 297774 w 618657"/>
              <a:gd name="connsiteY8-270" fmla="*/ 1257216 h 1257216"/>
              <a:gd name="connsiteX0-271" fmla="*/ 297774 w 618657"/>
              <a:gd name="connsiteY0-272" fmla="*/ 1257216 h 1257216"/>
              <a:gd name="connsiteX1-273" fmla="*/ 190032 w 618657"/>
              <a:gd name="connsiteY1-274" fmla="*/ 775188 h 1257216"/>
              <a:gd name="connsiteX2-275" fmla="*/ 0 w 618657"/>
              <a:gd name="connsiteY2-276" fmla="*/ 589529 h 1257216"/>
              <a:gd name="connsiteX3-277" fmla="*/ 237657 w 618657"/>
              <a:gd name="connsiteY3-278" fmla="*/ 504897 h 1257216"/>
              <a:gd name="connsiteX4-279" fmla="*/ 332907 w 618657"/>
              <a:gd name="connsiteY4-280" fmla="*/ 72 h 1257216"/>
              <a:gd name="connsiteX5-281" fmla="*/ 409107 w 618657"/>
              <a:gd name="connsiteY5-282" fmla="*/ 581097 h 1257216"/>
              <a:gd name="connsiteX6-283" fmla="*/ 618657 w 618657"/>
              <a:gd name="connsiteY6-284" fmla="*/ 657297 h 1257216"/>
              <a:gd name="connsiteX7-285" fmla="*/ 388964 w 618657"/>
              <a:gd name="connsiteY7-286" fmla="*/ 776593 h 1257216"/>
              <a:gd name="connsiteX8-287" fmla="*/ 297774 w 618657"/>
              <a:gd name="connsiteY8-288" fmla="*/ 1257216 h 1257216"/>
              <a:gd name="connsiteX0-289" fmla="*/ 317761 w 638644"/>
              <a:gd name="connsiteY0-290" fmla="*/ 1257216 h 1257216"/>
              <a:gd name="connsiteX1-291" fmla="*/ 210019 w 638644"/>
              <a:gd name="connsiteY1-292" fmla="*/ 775188 h 1257216"/>
              <a:gd name="connsiteX2-293" fmla="*/ 0 w 638644"/>
              <a:gd name="connsiteY2-294" fmla="*/ 597024 h 1257216"/>
              <a:gd name="connsiteX3-295" fmla="*/ 257644 w 638644"/>
              <a:gd name="connsiteY3-296" fmla="*/ 504897 h 1257216"/>
              <a:gd name="connsiteX4-297" fmla="*/ 352894 w 638644"/>
              <a:gd name="connsiteY4-298" fmla="*/ 72 h 1257216"/>
              <a:gd name="connsiteX5-299" fmla="*/ 429094 w 638644"/>
              <a:gd name="connsiteY5-300" fmla="*/ 581097 h 1257216"/>
              <a:gd name="connsiteX6-301" fmla="*/ 638644 w 638644"/>
              <a:gd name="connsiteY6-302" fmla="*/ 657297 h 1257216"/>
              <a:gd name="connsiteX7-303" fmla="*/ 408951 w 638644"/>
              <a:gd name="connsiteY7-304" fmla="*/ 776593 h 1257216"/>
              <a:gd name="connsiteX8-305" fmla="*/ 317761 w 638644"/>
              <a:gd name="connsiteY8-306" fmla="*/ 1257216 h 1257216"/>
              <a:gd name="connsiteX0-307" fmla="*/ 317761 w 638644"/>
              <a:gd name="connsiteY0-308" fmla="*/ 1257216 h 1257216"/>
              <a:gd name="connsiteX1-309" fmla="*/ 227508 w 638644"/>
              <a:gd name="connsiteY1-310" fmla="*/ 772690 h 1257216"/>
              <a:gd name="connsiteX2-311" fmla="*/ 0 w 638644"/>
              <a:gd name="connsiteY2-312" fmla="*/ 597024 h 1257216"/>
              <a:gd name="connsiteX3-313" fmla="*/ 257644 w 638644"/>
              <a:gd name="connsiteY3-314" fmla="*/ 504897 h 1257216"/>
              <a:gd name="connsiteX4-315" fmla="*/ 352894 w 638644"/>
              <a:gd name="connsiteY4-316" fmla="*/ 72 h 1257216"/>
              <a:gd name="connsiteX5-317" fmla="*/ 429094 w 638644"/>
              <a:gd name="connsiteY5-318" fmla="*/ 581097 h 1257216"/>
              <a:gd name="connsiteX6-319" fmla="*/ 638644 w 638644"/>
              <a:gd name="connsiteY6-320" fmla="*/ 657297 h 1257216"/>
              <a:gd name="connsiteX7-321" fmla="*/ 408951 w 638644"/>
              <a:gd name="connsiteY7-322" fmla="*/ 776593 h 1257216"/>
              <a:gd name="connsiteX8-323" fmla="*/ 317761 w 638644"/>
              <a:gd name="connsiteY8-324" fmla="*/ 1257216 h 1257216"/>
              <a:gd name="connsiteX0-325" fmla="*/ 339441 w 638644"/>
              <a:gd name="connsiteY0-326" fmla="*/ 1253055 h 1253055"/>
              <a:gd name="connsiteX1-327" fmla="*/ 227508 w 638644"/>
              <a:gd name="connsiteY1-328" fmla="*/ 772690 h 1253055"/>
              <a:gd name="connsiteX2-329" fmla="*/ 0 w 638644"/>
              <a:gd name="connsiteY2-330" fmla="*/ 597024 h 1253055"/>
              <a:gd name="connsiteX3-331" fmla="*/ 257644 w 638644"/>
              <a:gd name="connsiteY3-332" fmla="*/ 504897 h 1253055"/>
              <a:gd name="connsiteX4-333" fmla="*/ 352894 w 638644"/>
              <a:gd name="connsiteY4-334" fmla="*/ 72 h 1253055"/>
              <a:gd name="connsiteX5-335" fmla="*/ 429094 w 638644"/>
              <a:gd name="connsiteY5-336" fmla="*/ 581097 h 1253055"/>
              <a:gd name="connsiteX6-337" fmla="*/ 638644 w 638644"/>
              <a:gd name="connsiteY6-338" fmla="*/ 657297 h 1253055"/>
              <a:gd name="connsiteX7-339" fmla="*/ 408951 w 638644"/>
              <a:gd name="connsiteY7-340" fmla="*/ 776593 h 1253055"/>
              <a:gd name="connsiteX8-341" fmla="*/ 339441 w 638644"/>
              <a:gd name="connsiteY8-342" fmla="*/ 1253055 h 1253055"/>
              <a:gd name="connsiteX0-343" fmla="*/ 339441 w 638644"/>
              <a:gd name="connsiteY0-344" fmla="*/ 1253055 h 1253055"/>
              <a:gd name="connsiteX1-345" fmla="*/ 227508 w 638644"/>
              <a:gd name="connsiteY1-346" fmla="*/ 772690 h 1253055"/>
              <a:gd name="connsiteX2-347" fmla="*/ 0 w 638644"/>
              <a:gd name="connsiteY2-348" fmla="*/ 597024 h 1253055"/>
              <a:gd name="connsiteX3-349" fmla="*/ 257644 w 638644"/>
              <a:gd name="connsiteY3-350" fmla="*/ 504897 h 1253055"/>
              <a:gd name="connsiteX4-351" fmla="*/ 352894 w 638644"/>
              <a:gd name="connsiteY4-352" fmla="*/ 72 h 1253055"/>
              <a:gd name="connsiteX5-353" fmla="*/ 429094 w 638644"/>
              <a:gd name="connsiteY5-354" fmla="*/ 581097 h 1253055"/>
              <a:gd name="connsiteX6-355" fmla="*/ 638644 w 638644"/>
              <a:gd name="connsiteY6-356" fmla="*/ 657297 h 1253055"/>
              <a:gd name="connsiteX7-357" fmla="*/ 427015 w 638644"/>
              <a:gd name="connsiteY7-358" fmla="*/ 776594 h 1253055"/>
              <a:gd name="connsiteX8-359" fmla="*/ 339441 w 638644"/>
              <a:gd name="connsiteY8-360" fmla="*/ 1253055 h 1253055"/>
              <a:gd name="connsiteX0-361" fmla="*/ 339441 w 638644"/>
              <a:gd name="connsiteY0-362" fmla="*/ 1253055 h 1253055"/>
              <a:gd name="connsiteX1-363" fmla="*/ 227508 w 638644"/>
              <a:gd name="connsiteY1-364" fmla="*/ 772690 h 1253055"/>
              <a:gd name="connsiteX2-365" fmla="*/ 0 w 638644"/>
              <a:gd name="connsiteY2-366" fmla="*/ 597024 h 1253055"/>
              <a:gd name="connsiteX3-367" fmla="*/ 257644 w 638644"/>
              <a:gd name="connsiteY3-368" fmla="*/ 504897 h 1253055"/>
              <a:gd name="connsiteX4-369" fmla="*/ 352894 w 638644"/>
              <a:gd name="connsiteY4-370" fmla="*/ 72 h 1253055"/>
              <a:gd name="connsiteX5-371" fmla="*/ 443547 w 638644"/>
              <a:gd name="connsiteY5-372" fmla="*/ 539503 h 1253055"/>
              <a:gd name="connsiteX6-373" fmla="*/ 638644 w 638644"/>
              <a:gd name="connsiteY6-374" fmla="*/ 657297 h 1253055"/>
              <a:gd name="connsiteX7-375" fmla="*/ 427015 w 638644"/>
              <a:gd name="connsiteY7-376" fmla="*/ 776594 h 1253055"/>
              <a:gd name="connsiteX8-377" fmla="*/ 339441 w 638644"/>
              <a:gd name="connsiteY8-378" fmla="*/ 1253055 h 1253055"/>
              <a:gd name="connsiteX0-379" fmla="*/ 339441 w 642257"/>
              <a:gd name="connsiteY0-380" fmla="*/ 1253055 h 1253055"/>
              <a:gd name="connsiteX1-381" fmla="*/ 227508 w 642257"/>
              <a:gd name="connsiteY1-382" fmla="*/ 772690 h 1253055"/>
              <a:gd name="connsiteX2-383" fmla="*/ 0 w 642257"/>
              <a:gd name="connsiteY2-384" fmla="*/ 597024 h 1253055"/>
              <a:gd name="connsiteX3-385" fmla="*/ 257644 w 642257"/>
              <a:gd name="connsiteY3-386" fmla="*/ 504897 h 1253055"/>
              <a:gd name="connsiteX4-387" fmla="*/ 352894 w 642257"/>
              <a:gd name="connsiteY4-388" fmla="*/ 72 h 1253055"/>
              <a:gd name="connsiteX5-389" fmla="*/ 443547 w 642257"/>
              <a:gd name="connsiteY5-390" fmla="*/ 539503 h 1253055"/>
              <a:gd name="connsiteX6-391" fmla="*/ 642257 w 642257"/>
              <a:gd name="connsiteY6-392" fmla="*/ 628182 h 1253055"/>
              <a:gd name="connsiteX7-393" fmla="*/ 427015 w 642257"/>
              <a:gd name="connsiteY7-394" fmla="*/ 776594 h 1253055"/>
              <a:gd name="connsiteX8-395" fmla="*/ 339441 w 642257"/>
              <a:gd name="connsiteY8-396" fmla="*/ 1253055 h 1253055"/>
              <a:gd name="connsiteX0-397" fmla="*/ 339441 w 642257"/>
              <a:gd name="connsiteY0-398" fmla="*/ 1253055 h 1253055"/>
              <a:gd name="connsiteX1-399" fmla="*/ 227508 w 642257"/>
              <a:gd name="connsiteY1-400" fmla="*/ 772690 h 1253055"/>
              <a:gd name="connsiteX2-401" fmla="*/ 0 w 642257"/>
              <a:gd name="connsiteY2-402" fmla="*/ 597024 h 1253055"/>
              <a:gd name="connsiteX3-403" fmla="*/ 257644 w 642257"/>
              <a:gd name="connsiteY3-404" fmla="*/ 504897 h 1253055"/>
              <a:gd name="connsiteX4-405" fmla="*/ 352894 w 642257"/>
              <a:gd name="connsiteY4-406" fmla="*/ 72 h 1253055"/>
              <a:gd name="connsiteX5-407" fmla="*/ 436320 w 642257"/>
              <a:gd name="connsiteY5-408" fmla="*/ 514546 h 1253055"/>
              <a:gd name="connsiteX6-409" fmla="*/ 642257 w 642257"/>
              <a:gd name="connsiteY6-410" fmla="*/ 628182 h 1253055"/>
              <a:gd name="connsiteX7-411" fmla="*/ 427015 w 642257"/>
              <a:gd name="connsiteY7-412" fmla="*/ 776594 h 1253055"/>
              <a:gd name="connsiteX8-413" fmla="*/ 339441 w 642257"/>
              <a:gd name="connsiteY8-414" fmla="*/ 1253055 h 1253055"/>
              <a:gd name="connsiteX0-415" fmla="*/ 339441 w 642257"/>
              <a:gd name="connsiteY0-416" fmla="*/ 1253055 h 1253055"/>
              <a:gd name="connsiteX1-417" fmla="*/ 227508 w 642257"/>
              <a:gd name="connsiteY1-418" fmla="*/ 772690 h 1253055"/>
              <a:gd name="connsiteX2-419" fmla="*/ 0 w 642257"/>
              <a:gd name="connsiteY2-420" fmla="*/ 597024 h 1253055"/>
              <a:gd name="connsiteX3-421" fmla="*/ 257644 w 642257"/>
              <a:gd name="connsiteY3-422" fmla="*/ 504897 h 1253055"/>
              <a:gd name="connsiteX4-423" fmla="*/ 352894 w 642257"/>
              <a:gd name="connsiteY4-424" fmla="*/ 72 h 1253055"/>
              <a:gd name="connsiteX5-425" fmla="*/ 436320 w 642257"/>
              <a:gd name="connsiteY5-426" fmla="*/ 514546 h 1253055"/>
              <a:gd name="connsiteX6-427" fmla="*/ 642257 w 642257"/>
              <a:gd name="connsiteY6-428" fmla="*/ 628182 h 1253055"/>
              <a:gd name="connsiteX7-429" fmla="*/ 455920 w 642257"/>
              <a:gd name="connsiteY7-430" fmla="*/ 780753 h 1253055"/>
              <a:gd name="connsiteX8-431" fmla="*/ 339441 w 642257"/>
              <a:gd name="connsiteY8-432" fmla="*/ 1253055 h 1253055"/>
              <a:gd name="connsiteX0-433" fmla="*/ 339441 w 642257"/>
              <a:gd name="connsiteY0-434" fmla="*/ 1253055 h 1253055"/>
              <a:gd name="connsiteX1-435" fmla="*/ 227508 w 642257"/>
              <a:gd name="connsiteY1-436" fmla="*/ 772690 h 1253055"/>
              <a:gd name="connsiteX2-437" fmla="*/ 0 w 642257"/>
              <a:gd name="connsiteY2-438" fmla="*/ 597024 h 1253055"/>
              <a:gd name="connsiteX3-439" fmla="*/ 257644 w 642257"/>
              <a:gd name="connsiteY3-440" fmla="*/ 504897 h 1253055"/>
              <a:gd name="connsiteX4-441" fmla="*/ 352894 w 642257"/>
              <a:gd name="connsiteY4-442" fmla="*/ 72 h 1253055"/>
              <a:gd name="connsiteX5-443" fmla="*/ 436320 w 642257"/>
              <a:gd name="connsiteY5-444" fmla="*/ 514546 h 1253055"/>
              <a:gd name="connsiteX6-445" fmla="*/ 642257 w 642257"/>
              <a:gd name="connsiteY6-446" fmla="*/ 628182 h 1253055"/>
              <a:gd name="connsiteX7-447" fmla="*/ 441468 w 642257"/>
              <a:gd name="connsiteY7-448" fmla="*/ 789072 h 1253055"/>
              <a:gd name="connsiteX8-449" fmla="*/ 339441 w 642257"/>
              <a:gd name="connsiteY8-450" fmla="*/ 1253055 h 1253055"/>
              <a:gd name="connsiteX0-451" fmla="*/ 339441 w 642257"/>
              <a:gd name="connsiteY0-452" fmla="*/ 1253055 h 1253055"/>
              <a:gd name="connsiteX1-453" fmla="*/ 227508 w 642257"/>
              <a:gd name="connsiteY1-454" fmla="*/ 772690 h 1253055"/>
              <a:gd name="connsiteX2-455" fmla="*/ 0 w 642257"/>
              <a:gd name="connsiteY2-456" fmla="*/ 597024 h 1253055"/>
              <a:gd name="connsiteX3-457" fmla="*/ 257644 w 642257"/>
              <a:gd name="connsiteY3-458" fmla="*/ 504897 h 1253055"/>
              <a:gd name="connsiteX4-459" fmla="*/ 352894 w 642257"/>
              <a:gd name="connsiteY4-460" fmla="*/ 72 h 1253055"/>
              <a:gd name="connsiteX5-461" fmla="*/ 436320 w 642257"/>
              <a:gd name="connsiteY5-462" fmla="*/ 514546 h 1253055"/>
              <a:gd name="connsiteX6-463" fmla="*/ 642257 w 642257"/>
              <a:gd name="connsiteY6-464" fmla="*/ 628182 h 1253055"/>
              <a:gd name="connsiteX7-465" fmla="*/ 441468 w 642257"/>
              <a:gd name="connsiteY7-466" fmla="*/ 789072 h 1253055"/>
              <a:gd name="connsiteX8-467" fmla="*/ 339441 w 642257"/>
              <a:gd name="connsiteY8-468" fmla="*/ 1253055 h 12530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97DA9"/>
              </a:solidFill>
            </a:endParaRPr>
          </a:p>
        </p:txBody>
      </p:sp>
      <p:sp>
        <p:nvSpPr>
          <p:cNvPr id="66" name="任意多边形 65"/>
          <p:cNvSpPr/>
          <p:nvPr/>
        </p:nvSpPr>
        <p:spPr>
          <a:xfrm flipH="1">
            <a:off x="7473502" y="128595"/>
            <a:ext cx="517122" cy="757712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-1" fmla="*/ 257175 w 647700"/>
              <a:gd name="connsiteY0-2" fmla="*/ 1181158 h 1209733"/>
              <a:gd name="connsiteX1-3" fmla="*/ 219075 w 647700"/>
              <a:gd name="connsiteY1-4" fmla="*/ 800158 h 1209733"/>
              <a:gd name="connsiteX2-5" fmla="*/ 0 w 647700"/>
              <a:gd name="connsiteY2-6" fmla="*/ 590608 h 1209733"/>
              <a:gd name="connsiteX3-7" fmla="*/ 266700 w 647700"/>
              <a:gd name="connsiteY3-8" fmla="*/ 504883 h 1209733"/>
              <a:gd name="connsiteX4-9" fmla="*/ 361950 w 647700"/>
              <a:gd name="connsiteY4-10" fmla="*/ 58 h 1209733"/>
              <a:gd name="connsiteX5-11" fmla="*/ 438150 w 647700"/>
              <a:gd name="connsiteY5-12" fmla="*/ 581083 h 1209733"/>
              <a:gd name="connsiteX6-13" fmla="*/ 647700 w 647700"/>
              <a:gd name="connsiteY6-14" fmla="*/ 657283 h 1209733"/>
              <a:gd name="connsiteX7-15" fmla="*/ 390525 w 647700"/>
              <a:gd name="connsiteY7-16" fmla="*/ 771583 h 1209733"/>
              <a:gd name="connsiteX8-17" fmla="*/ 314325 w 647700"/>
              <a:gd name="connsiteY8-18" fmla="*/ 1209733 h 1209733"/>
              <a:gd name="connsiteX0-19" fmla="*/ 257175 w 647700"/>
              <a:gd name="connsiteY0-20" fmla="*/ 1181158 h 1209733"/>
              <a:gd name="connsiteX1-21" fmla="*/ 219075 w 647700"/>
              <a:gd name="connsiteY1-22" fmla="*/ 800158 h 1209733"/>
              <a:gd name="connsiteX2-23" fmla="*/ 0 w 647700"/>
              <a:gd name="connsiteY2-24" fmla="*/ 590608 h 1209733"/>
              <a:gd name="connsiteX3-25" fmla="*/ 266700 w 647700"/>
              <a:gd name="connsiteY3-26" fmla="*/ 504883 h 1209733"/>
              <a:gd name="connsiteX4-27" fmla="*/ 361950 w 647700"/>
              <a:gd name="connsiteY4-28" fmla="*/ 58 h 1209733"/>
              <a:gd name="connsiteX5-29" fmla="*/ 438150 w 647700"/>
              <a:gd name="connsiteY5-30" fmla="*/ 581083 h 1209733"/>
              <a:gd name="connsiteX6-31" fmla="*/ 647700 w 647700"/>
              <a:gd name="connsiteY6-32" fmla="*/ 657283 h 1209733"/>
              <a:gd name="connsiteX7-33" fmla="*/ 390525 w 647700"/>
              <a:gd name="connsiteY7-34" fmla="*/ 771583 h 1209733"/>
              <a:gd name="connsiteX8-35" fmla="*/ 314325 w 647700"/>
              <a:gd name="connsiteY8-36" fmla="*/ 1209733 h 1209733"/>
              <a:gd name="connsiteX0-37" fmla="*/ 161925 w 552450"/>
              <a:gd name="connsiteY0-38" fmla="*/ 1181173 h 1209748"/>
              <a:gd name="connsiteX1-39" fmla="*/ 123825 w 552450"/>
              <a:gd name="connsiteY1-40" fmla="*/ 800173 h 1209748"/>
              <a:gd name="connsiteX2-41" fmla="*/ 0 w 552450"/>
              <a:gd name="connsiteY2-42" fmla="*/ 638248 h 1209748"/>
              <a:gd name="connsiteX3-43" fmla="*/ 171450 w 552450"/>
              <a:gd name="connsiteY3-44" fmla="*/ 504898 h 1209748"/>
              <a:gd name="connsiteX4-45" fmla="*/ 266700 w 552450"/>
              <a:gd name="connsiteY4-46" fmla="*/ 73 h 1209748"/>
              <a:gd name="connsiteX5-47" fmla="*/ 342900 w 552450"/>
              <a:gd name="connsiteY5-48" fmla="*/ 581098 h 1209748"/>
              <a:gd name="connsiteX6-49" fmla="*/ 552450 w 552450"/>
              <a:gd name="connsiteY6-50" fmla="*/ 657298 h 1209748"/>
              <a:gd name="connsiteX7-51" fmla="*/ 295275 w 552450"/>
              <a:gd name="connsiteY7-52" fmla="*/ 771598 h 1209748"/>
              <a:gd name="connsiteX8-53" fmla="*/ 219075 w 552450"/>
              <a:gd name="connsiteY8-54" fmla="*/ 1209748 h 1209748"/>
              <a:gd name="connsiteX0-55" fmla="*/ 238125 w 628650"/>
              <a:gd name="connsiteY0-56" fmla="*/ 1181172 h 1209747"/>
              <a:gd name="connsiteX1-57" fmla="*/ 200025 w 628650"/>
              <a:gd name="connsiteY1-58" fmla="*/ 800172 h 1209747"/>
              <a:gd name="connsiteX2-59" fmla="*/ 0 w 628650"/>
              <a:gd name="connsiteY2-60" fmla="*/ 562047 h 1209747"/>
              <a:gd name="connsiteX3-61" fmla="*/ 247650 w 628650"/>
              <a:gd name="connsiteY3-62" fmla="*/ 504897 h 1209747"/>
              <a:gd name="connsiteX4-63" fmla="*/ 342900 w 628650"/>
              <a:gd name="connsiteY4-64" fmla="*/ 72 h 1209747"/>
              <a:gd name="connsiteX5-65" fmla="*/ 419100 w 628650"/>
              <a:gd name="connsiteY5-66" fmla="*/ 581097 h 1209747"/>
              <a:gd name="connsiteX6-67" fmla="*/ 628650 w 628650"/>
              <a:gd name="connsiteY6-68" fmla="*/ 657297 h 1209747"/>
              <a:gd name="connsiteX7-69" fmla="*/ 371475 w 628650"/>
              <a:gd name="connsiteY7-70" fmla="*/ 771597 h 1209747"/>
              <a:gd name="connsiteX8-71" fmla="*/ 295275 w 628650"/>
              <a:gd name="connsiteY8-72" fmla="*/ 1209747 h 1209747"/>
              <a:gd name="connsiteX0-73" fmla="*/ 238125 w 628650"/>
              <a:gd name="connsiteY0-74" fmla="*/ 1181172 h 1209747"/>
              <a:gd name="connsiteX1-75" fmla="*/ 200025 w 628650"/>
              <a:gd name="connsiteY1-76" fmla="*/ 800172 h 1209747"/>
              <a:gd name="connsiteX2-77" fmla="*/ 0 w 628650"/>
              <a:gd name="connsiteY2-78" fmla="*/ 562047 h 1209747"/>
              <a:gd name="connsiteX3-79" fmla="*/ 247650 w 628650"/>
              <a:gd name="connsiteY3-80" fmla="*/ 504897 h 1209747"/>
              <a:gd name="connsiteX4-81" fmla="*/ 342900 w 628650"/>
              <a:gd name="connsiteY4-82" fmla="*/ 72 h 1209747"/>
              <a:gd name="connsiteX5-83" fmla="*/ 419100 w 628650"/>
              <a:gd name="connsiteY5-84" fmla="*/ 581097 h 1209747"/>
              <a:gd name="connsiteX6-85" fmla="*/ 628650 w 628650"/>
              <a:gd name="connsiteY6-86" fmla="*/ 657297 h 1209747"/>
              <a:gd name="connsiteX7-87" fmla="*/ 371475 w 628650"/>
              <a:gd name="connsiteY7-88" fmla="*/ 771597 h 1209747"/>
              <a:gd name="connsiteX8-89" fmla="*/ 295275 w 628650"/>
              <a:gd name="connsiteY8-90" fmla="*/ 1209747 h 1209747"/>
              <a:gd name="connsiteX0-91" fmla="*/ 228132 w 618657"/>
              <a:gd name="connsiteY0-92" fmla="*/ 1181172 h 1209747"/>
              <a:gd name="connsiteX1-93" fmla="*/ 190032 w 618657"/>
              <a:gd name="connsiteY1-94" fmla="*/ 800172 h 1209747"/>
              <a:gd name="connsiteX2-95" fmla="*/ 0 w 618657"/>
              <a:gd name="connsiteY2-96" fmla="*/ 589529 h 1209747"/>
              <a:gd name="connsiteX3-97" fmla="*/ 237657 w 618657"/>
              <a:gd name="connsiteY3-98" fmla="*/ 504897 h 1209747"/>
              <a:gd name="connsiteX4-99" fmla="*/ 332907 w 618657"/>
              <a:gd name="connsiteY4-100" fmla="*/ 72 h 1209747"/>
              <a:gd name="connsiteX5-101" fmla="*/ 409107 w 618657"/>
              <a:gd name="connsiteY5-102" fmla="*/ 581097 h 1209747"/>
              <a:gd name="connsiteX6-103" fmla="*/ 618657 w 618657"/>
              <a:gd name="connsiteY6-104" fmla="*/ 657297 h 1209747"/>
              <a:gd name="connsiteX7-105" fmla="*/ 361482 w 618657"/>
              <a:gd name="connsiteY7-106" fmla="*/ 771597 h 1209747"/>
              <a:gd name="connsiteX8-107" fmla="*/ 285282 w 618657"/>
              <a:gd name="connsiteY8-108" fmla="*/ 1209747 h 1209747"/>
              <a:gd name="connsiteX0-109" fmla="*/ 228132 w 618657"/>
              <a:gd name="connsiteY0-110" fmla="*/ 1181172 h 1209747"/>
              <a:gd name="connsiteX1-111" fmla="*/ 190032 w 618657"/>
              <a:gd name="connsiteY1-112" fmla="*/ 800172 h 1209747"/>
              <a:gd name="connsiteX2-113" fmla="*/ 0 w 618657"/>
              <a:gd name="connsiteY2-114" fmla="*/ 589529 h 1209747"/>
              <a:gd name="connsiteX3-115" fmla="*/ 237657 w 618657"/>
              <a:gd name="connsiteY3-116" fmla="*/ 504897 h 1209747"/>
              <a:gd name="connsiteX4-117" fmla="*/ 332907 w 618657"/>
              <a:gd name="connsiteY4-118" fmla="*/ 72 h 1209747"/>
              <a:gd name="connsiteX5-119" fmla="*/ 409107 w 618657"/>
              <a:gd name="connsiteY5-120" fmla="*/ 581097 h 1209747"/>
              <a:gd name="connsiteX6-121" fmla="*/ 618657 w 618657"/>
              <a:gd name="connsiteY6-122" fmla="*/ 657297 h 1209747"/>
              <a:gd name="connsiteX7-123" fmla="*/ 361482 w 618657"/>
              <a:gd name="connsiteY7-124" fmla="*/ 771597 h 1209747"/>
              <a:gd name="connsiteX8-125" fmla="*/ 285282 w 618657"/>
              <a:gd name="connsiteY8-126" fmla="*/ 1209747 h 1209747"/>
              <a:gd name="connsiteX0-127" fmla="*/ 228132 w 618657"/>
              <a:gd name="connsiteY0-128" fmla="*/ 1181172 h 1209747"/>
              <a:gd name="connsiteX1-129" fmla="*/ 190032 w 618657"/>
              <a:gd name="connsiteY1-130" fmla="*/ 800172 h 1209747"/>
              <a:gd name="connsiteX2-131" fmla="*/ 0 w 618657"/>
              <a:gd name="connsiteY2-132" fmla="*/ 589529 h 1209747"/>
              <a:gd name="connsiteX3-133" fmla="*/ 237657 w 618657"/>
              <a:gd name="connsiteY3-134" fmla="*/ 504897 h 1209747"/>
              <a:gd name="connsiteX4-135" fmla="*/ 332907 w 618657"/>
              <a:gd name="connsiteY4-136" fmla="*/ 72 h 1209747"/>
              <a:gd name="connsiteX5-137" fmla="*/ 409107 w 618657"/>
              <a:gd name="connsiteY5-138" fmla="*/ 581097 h 1209747"/>
              <a:gd name="connsiteX6-139" fmla="*/ 618657 w 618657"/>
              <a:gd name="connsiteY6-140" fmla="*/ 657297 h 1209747"/>
              <a:gd name="connsiteX7-141" fmla="*/ 361482 w 618657"/>
              <a:gd name="connsiteY7-142" fmla="*/ 771597 h 1209747"/>
              <a:gd name="connsiteX8-143" fmla="*/ 285282 w 618657"/>
              <a:gd name="connsiteY8-144" fmla="*/ 1209747 h 1209747"/>
              <a:gd name="connsiteX9" fmla="*/ 228132 w 618657"/>
              <a:gd name="connsiteY9" fmla="*/ 1181172 h 1209747"/>
              <a:gd name="connsiteX0-145" fmla="*/ 285282 w 618657"/>
              <a:gd name="connsiteY0-146" fmla="*/ 1209747 h 1209747"/>
              <a:gd name="connsiteX1-147" fmla="*/ 190032 w 618657"/>
              <a:gd name="connsiteY1-148" fmla="*/ 800172 h 1209747"/>
              <a:gd name="connsiteX2-149" fmla="*/ 0 w 618657"/>
              <a:gd name="connsiteY2-150" fmla="*/ 589529 h 1209747"/>
              <a:gd name="connsiteX3-151" fmla="*/ 237657 w 618657"/>
              <a:gd name="connsiteY3-152" fmla="*/ 504897 h 1209747"/>
              <a:gd name="connsiteX4-153" fmla="*/ 332907 w 618657"/>
              <a:gd name="connsiteY4-154" fmla="*/ 72 h 1209747"/>
              <a:gd name="connsiteX5-155" fmla="*/ 409107 w 618657"/>
              <a:gd name="connsiteY5-156" fmla="*/ 581097 h 1209747"/>
              <a:gd name="connsiteX6-157" fmla="*/ 618657 w 618657"/>
              <a:gd name="connsiteY6-158" fmla="*/ 657297 h 1209747"/>
              <a:gd name="connsiteX7-159" fmla="*/ 361482 w 618657"/>
              <a:gd name="connsiteY7-160" fmla="*/ 771597 h 1209747"/>
              <a:gd name="connsiteX8-161" fmla="*/ 285282 w 618657"/>
              <a:gd name="connsiteY8-162" fmla="*/ 1209747 h 1209747"/>
              <a:gd name="connsiteX0-163" fmla="*/ 270292 w 618657"/>
              <a:gd name="connsiteY0-164" fmla="*/ 1249721 h 1249721"/>
              <a:gd name="connsiteX1-165" fmla="*/ 190032 w 618657"/>
              <a:gd name="connsiteY1-166" fmla="*/ 800172 h 1249721"/>
              <a:gd name="connsiteX2-167" fmla="*/ 0 w 618657"/>
              <a:gd name="connsiteY2-168" fmla="*/ 589529 h 1249721"/>
              <a:gd name="connsiteX3-169" fmla="*/ 237657 w 618657"/>
              <a:gd name="connsiteY3-170" fmla="*/ 504897 h 1249721"/>
              <a:gd name="connsiteX4-171" fmla="*/ 332907 w 618657"/>
              <a:gd name="connsiteY4-172" fmla="*/ 72 h 1249721"/>
              <a:gd name="connsiteX5-173" fmla="*/ 409107 w 618657"/>
              <a:gd name="connsiteY5-174" fmla="*/ 581097 h 1249721"/>
              <a:gd name="connsiteX6-175" fmla="*/ 618657 w 618657"/>
              <a:gd name="connsiteY6-176" fmla="*/ 657297 h 1249721"/>
              <a:gd name="connsiteX7-177" fmla="*/ 361482 w 618657"/>
              <a:gd name="connsiteY7-178" fmla="*/ 771597 h 1249721"/>
              <a:gd name="connsiteX8-179" fmla="*/ 270292 w 618657"/>
              <a:gd name="connsiteY8-180" fmla="*/ 1249721 h 1249721"/>
              <a:gd name="connsiteX0-181" fmla="*/ 270292 w 618657"/>
              <a:gd name="connsiteY0-182" fmla="*/ 1249721 h 1249721"/>
              <a:gd name="connsiteX1-183" fmla="*/ 190032 w 618657"/>
              <a:gd name="connsiteY1-184" fmla="*/ 775188 h 1249721"/>
              <a:gd name="connsiteX2-185" fmla="*/ 0 w 618657"/>
              <a:gd name="connsiteY2-186" fmla="*/ 589529 h 1249721"/>
              <a:gd name="connsiteX3-187" fmla="*/ 237657 w 618657"/>
              <a:gd name="connsiteY3-188" fmla="*/ 504897 h 1249721"/>
              <a:gd name="connsiteX4-189" fmla="*/ 332907 w 618657"/>
              <a:gd name="connsiteY4-190" fmla="*/ 72 h 1249721"/>
              <a:gd name="connsiteX5-191" fmla="*/ 409107 w 618657"/>
              <a:gd name="connsiteY5-192" fmla="*/ 581097 h 1249721"/>
              <a:gd name="connsiteX6-193" fmla="*/ 618657 w 618657"/>
              <a:gd name="connsiteY6-194" fmla="*/ 657297 h 1249721"/>
              <a:gd name="connsiteX7-195" fmla="*/ 361482 w 618657"/>
              <a:gd name="connsiteY7-196" fmla="*/ 771597 h 1249721"/>
              <a:gd name="connsiteX8-197" fmla="*/ 270292 w 618657"/>
              <a:gd name="connsiteY8-198" fmla="*/ 1249721 h 1249721"/>
              <a:gd name="connsiteX0-199" fmla="*/ 270292 w 618657"/>
              <a:gd name="connsiteY0-200" fmla="*/ 1249721 h 1249721"/>
              <a:gd name="connsiteX1-201" fmla="*/ 190032 w 618657"/>
              <a:gd name="connsiteY1-202" fmla="*/ 775188 h 1249721"/>
              <a:gd name="connsiteX2-203" fmla="*/ 0 w 618657"/>
              <a:gd name="connsiteY2-204" fmla="*/ 589529 h 1249721"/>
              <a:gd name="connsiteX3-205" fmla="*/ 237657 w 618657"/>
              <a:gd name="connsiteY3-206" fmla="*/ 504897 h 1249721"/>
              <a:gd name="connsiteX4-207" fmla="*/ 332907 w 618657"/>
              <a:gd name="connsiteY4-208" fmla="*/ 72 h 1249721"/>
              <a:gd name="connsiteX5-209" fmla="*/ 409107 w 618657"/>
              <a:gd name="connsiteY5-210" fmla="*/ 581097 h 1249721"/>
              <a:gd name="connsiteX6-211" fmla="*/ 618657 w 618657"/>
              <a:gd name="connsiteY6-212" fmla="*/ 657297 h 1249721"/>
              <a:gd name="connsiteX7-213" fmla="*/ 361482 w 618657"/>
              <a:gd name="connsiteY7-214" fmla="*/ 771597 h 1249721"/>
              <a:gd name="connsiteX8-215" fmla="*/ 270292 w 618657"/>
              <a:gd name="connsiteY8-216" fmla="*/ 1249721 h 1249721"/>
              <a:gd name="connsiteX0-217" fmla="*/ 297774 w 618657"/>
              <a:gd name="connsiteY0-218" fmla="*/ 1257216 h 1257216"/>
              <a:gd name="connsiteX1-219" fmla="*/ 190032 w 618657"/>
              <a:gd name="connsiteY1-220" fmla="*/ 775188 h 1257216"/>
              <a:gd name="connsiteX2-221" fmla="*/ 0 w 618657"/>
              <a:gd name="connsiteY2-222" fmla="*/ 589529 h 1257216"/>
              <a:gd name="connsiteX3-223" fmla="*/ 237657 w 618657"/>
              <a:gd name="connsiteY3-224" fmla="*/ 504897 h 1257216"/>
              <a:gd name="connsiteX4-225" fmla="*/ 332907 w 618657"/>
              <a:gd name="connsiteY4-226" fmla="*/ 72 h 1257216"/>
              <a:gd name="connsiteX5-227" fmla="*/ 409107 w 618657"/>
              <a:gd name="connsiteY5-228" fmla="*/ 581097 h 1257216"/>
              <a:gd name="connsiteX6-229" fmla="*/ 618657 w 618657"/>
              <a:gd name="connsiteY6-230" fmla="*/ 657297 h 1257216"/>
              <a:gd name="connsiteX7-231" fmla="*/ 361482 w 618657"/>
              <a:gd name="connsiteY7-232" fmla="*/ 771597 h 1257216"/>
              <a:gd name="connsiteX8-233" fmla="*/ 297774 w 618657"/>
              <a:gd name="connsiteY8-234" fmla="*/ 1257216 h 1257216"/>
              <a:gd name="connsiteX0-235" fmla="*/ 297774 w 618657"/>
              <a:gd name="connsiteY0-236" fmla="*/ 1257216 h 1257216"/>
              <a:gd name="connsiteX1-237" fmla="*/ 190032 w 618657"/>
              <a:gd name="connsiteY1-238" fmla="*/ 775188 h 1257216"/>
              <a:gd name="connsiteX2-239" fmla="*/ 0 w 618657"/>
              <a:gd name="connsiteY2-240" fmla="*/ 589529 h 1257216"/>
              <a:gd name="connsiteX3-241" fmla="*/ 237657 w 618657"/>
              <a:gd name="connsiteY3-242" fmla="*/ 504897 h 1257216"/>
              <a:gd name="connsiteX4-243" fmla="*/ 332907 w 618657"/>
              <a:gd name="connsiteY4-244" fmla="*/ 72 h 1257216"/>
              <a:gd name="connsiteX5-245" fmla="*/ 409107 w 618657"/>
              <a:gd name="connsiteY5-246" fmla="*/ 581097 h 1257216"/>
              <a:gd name="connsiteX6-247" fmla="*/ 618657 w 618657"/>
              <a:gd name="connsiteY6-248" fmla="*/ 657297 h 1257216"/>
              <a:gd name="connsiteX7-249" fmla="*/ 388964 w 618657"/>
              <a:gd name="connsiteY7-250" fmla="*/ 776593 h 1257216"/>
              <a:gd name="connsiteX8-251" fmla="*/ 297774 w 618657"/>
              <a:gd name="connsiteY8-252" fmla="*/ 1257216 h 1257216"/>
              <a:gd name="connsiteX0-253" fmla="*/ 297774 w 618657"/>
              <a:gd name="connsiteY0-254" fmla="*/ 1257216 h 1257216"/>
              <a:gd name="connsiteX1-255" fmla="*/ 190032 w 618657"/>
              <a:gd name="connsiteY1-256" fmla="*/ 775188 h 1257216"/>
              <a:gd name="connsiteX2-257" fmla="*/ 0 w 618657"/>
              <a:gd name="connsiteY2-258" fmla="*/ 589529 h 1257216"/>
              <a:gd name="connsiteX3-259" fmla="*/ 237657 w 618657"/>
              <a:gd name="connsiteY3-260" fmla="*/ 504897 h 1257216"/>
              <a:gd name="connsiteX4-261" fmla="*/ 332907 w 618657"/>
              <a:gd name="connsiteY4-262" fmla="*/ 72 h 1257216"/>
              <a:gd name="connsiteX5-263" fmla="*/ 409107 w 618657"/>
              <a:gd name="connsiteY5-264" fmla="*/ 581097 h 1257216"/>
              <a:gd name="connsiteX6-265" fmla="*/ 618657 w 618657"/>
              <a:gd name="connsiteY6-266" fmla="*/ 657297 h 1257216"/>
              <a:gd name="connsiteX7-267" fmla="*/ 388964 w 618657"/>
              <a:gd name="connsiteY7-268" fmla="*/ 776593 h 1257216"/>
              <a:gd name="connsiteX8-269" fmla="*/ 297774 w 618657"/>
              <a:gd name="connsiteY8-270" fmla="*/ 1257216 h 1257216"/>
              <a:gd name="connsiteX0-271" fmla="*/ 297774 w 618657"/>
              <a:gd name="connsiteY0-272" fmla="*/ 1257216 h 1257216"/>
              <a:gd name="connsiteX1-273" fmla="*/ 190032 w 618657"/>
              <a:gd name="connsiteY1-274" fmla="*/ 775188 h 1257216"/>
              <a:gd name="connsiteX2-275" fmla="*/ 0 w 618657"/>
              <a:gd name="connsiteY2-276" fmla="*/ 589529 h 1257216"/>
              <a:gd name="connsiteX3-277" fmla="*/ 237657 w 618657"/>
              <a:gd name="connsiteY3-278" fmla="*/ 504897 h 1257216"/>
              <a:gd name="connsiteX4-279" fmla="*/ 332907 w 618657"/>
              <a:gd name="connsiteY4-280" fmla="*/ 72 h 1257216"/>
              <a:gd name="connsiteX5-281" fmla="*/ 409107 w 618657"/>
              <a:gd name="connsiteY5-282" fmla="*/ 581097 h 1257216"/>
              <a:gd name="connsiteX6-283" fmla="*/ 618657 w 618657"/>
              <a:gd name="connsiteY6-284" fmla="*/ 657297 h 1257216"/>
              <a:gd name="connsiteX7-285" fmla="*/ 388964 w 618657"/>
              <a:gd name="connsiteY7-286" fmla="*/ 776593 h 1257216"/>
              <a:gd name="connsiteX8-287" fmla="*/ 297774 w 618657"/>
              <a:gd name="connsiteY8-288" fmla="*/ 1257216 h 1257216"/>
              <a:gd name="connsiteX0-289" fmla="*/ 317761 w 638644"/>
              <a:gd name="connsiteY0-290" fmla="*/ 1257216 h 1257216"/>
              <a:gd name="connsiteX1-291" fmla="*/ 210019 w 638644"/>
              <a:gd name="connsiteY1-292" fmla="*/ 775188 h 1257216"/>
              <a:gd name="connsiteX2-293" fmla="*/ 0 w 638644"/>
              <a:gd name="connsiteY2-294" fmla="*/ 597024 h 1257216"/>
              <a:gd name="connsiteX3-295" fmla="*/ 257644 w 638644"/>
              <a:gd name="connsiteY3-296" fmla="*/ 504897 h 1257216"/>
              <a:gd name="connsiteX4-297" fmla="*/ 352894 w 638644"/>
              <a:gd name="connsiteY4-298" fmla="*/ 72 h 1257216"/>
              <a:gd name="connsiteX5-299" fmla="*/ 429094 w 638644"/>
              <a:gd name="connsiteY5-300" fmla="*/ 581097 h 1257216"/>
              <a:gd name="connsiteX6-301" fmla="*/ 638644 w 638644"/>
              <a:gd name="connsiteY6-302" fmla="*/ 657297 h 1257216"/>
              <a:gd name="connsiteX7-303" fmla="*/ 408951 w 638644"/>
              <a:gd name="connsiteY7-304" fmla="*/ 776593 h 1257216"/>
              <a:gd name="connsiteX8-305" fmla="*/ 317761 w 638644"/>
              <a:gd name="connsiteY8-306" fmla="*/ 1257216 h 1257216"/>
              <a:gd name="connsiteX0-307" fmla="*/ 317761 w 638644"/>
              <a:gd name="connsiteY0-308" fmla="*/ 1257216 h 1257216"/>
              <a:gd name="connsiteX1-309" fmla="*/ 227508 w 638644"/>
              <a:gd name="connsiteY1-310" fmla="*/ 772690 h 1257216"/>
              <a:gd name="connsiteX2-311" fmla="*/ 0 w 638644"/>
              <a:gd name="connsiteY2-312" fmla="*/ 597024 h 1257216"/>
              <a:gd name="connsiteX3-313" fmla="*/ 257644 w 638644"/>
              <a:gd name="connsiteY3-314" fmla="*/ 504897 h 1257216"/>
              <a:gd name="connsiteX4-315" fmla="*/ 352894 w 638644"/>
              <a:gd name="connsiteY4-316" fmla="*/ 72 h 1257216"/>
              <a:gd name="connsiteX5-317" fmla="*/ 429094 w 638644"/>
              <a:gd name="connsiteY5-318" fmla="*/ 581097 h 1257216"/>
              <a:gd name="connsiteX6-319" fmla="*/ 638644 w 638644"/>
              <a:gd name="connsiteY6-320" fmla="*/ 657297 h 1257216"/>
              <a:gd name="connsiteX7-321" fmla="*/ 408951 w 638644"/>
              <a:gd name="connsiteY7-322" fmla="*/ 776593 h 1257216"/>
              <a:gd name="connsiteX8-323" fmla="*/ 317761 w 638644"/>
              <a:gd name="connsiteY8-324" fmla="*/ 1257216 h 1257216"/>
              <a:gd name="connsiteX0-325" fmla="*/ 339441 w 638644"/>
              <a:gd name="connsiteY0-326" fmla="*/ 1253055 h 1253055"/>
              <a:gd name="connsiteX1-327" fmla="*/ 227508 w 638644"/>
              <a:gd name="connsiteY1-328" fmla="*/ 772690 h 1253055"/>
              <a:gd name="connsiteX2-329" fmla="*/ 0 w 638644"/>
              <a:gd name="connsiteY2-330" fmla="*/ 597024 h 1253055"/>
              <a:gd name="connsiteX3-331" fmla="*/ 257644 w 638644"/>
              <a:gd name="connsiteY3-332" fmla="*/ 504897 h 1253055"/>
              <a:gd name="connsiteX4-333" fmla="*/ 352894 w 638644"/>
              <a:gd name="connsiteY4-334" fmla="*/ 72 h 1253055"/>
              <a:gd name="connsiteX5-335" fmla="*/ 429094 w 638644"/>
              <a:gd name="connsiteY5-336" fmla="*/ 581097 h 1253055"/>
              <a:gd name="connsiteX6-337" fmla="*/ 638644 w 638644"/>
              <a:gd name="connsiteY6-338" fmla="*/ 657297 h 1253055"/>
              <a:gd name="connsiteX7-339" fmla="*/ 408951 w 638644"/>
              <a:gd name="connsiteY7-340" fmla="*/ 776593 h 1253055"/>
              <a:gd name="connsiteX8-341" fmla="*/ 339441 w 638644"/>
              <a:gd name="connsiteY8-342" fmla="*/ 1253055 h 1253055"/>
              <a:gd name="connsiteX0-343" fmla="*/ 339441 w 638644"/>
              <a:gd name="connsiteY0-344" fmla="*/ 1253055 h 1253055"/>
              <a:gd name="connsiteX1-345" fmla="*/ 227508 w 638644"/>
              <a:gd name="connsiteY1-346" fmla="*/ 772690 h 1253055"/>
              <a:gd name="connsiteX2-347" fmla="*/ 0 w 638644"/>
              <a:gd name="connsiteY2-348" fmla="*/ 597024 h 1253055"/>
              <a:gd name="connsiteX3-349" fmla="*/ 257644 w 638644"/>
              <a:gd name="connsiteY3-350" fmla="*/ 504897 h 1253055"/>
              <a:gd name="connsiteX4-351" fmla="*/ 352894 w 638644"/>
              <a:gd name="connsiteY4-352" fmla="*/ 72 h 1253055"/>
              <a:gd name="connsiteX5-353" fmla="*/ 429094 w 638644"/>
              <a:gd name="connsiteY5-354" fmla="*/ 581097 h 1253055"/>
              <a:gd name="connsiteX6-355" fmla="*/ 638644 w 638644"/>
              <a:gd name="connsiteY6-356" fmla="*/ 657297 h 1253055"/>
              <a:gd name="connsiteX7-357" fmla="*/ 427015 w 638644"/>
              <a:gd name="connsiteY7-358" fmla="*/ 776594 h 1253055"/>
              <a:gd name="connsiteX8-359" fmla="*/ 339441 w 638644"/>
              <a:gd name="connsiteY8-360" fmla="*/ 1253055 h 1253055"/>
              <a:gd name="connsiteX0-361" fmla="*/ 339441 w 638644"/>
              <a:gd name="connsiteY0-362" fmla="*/ 1253055 h 1253055"/>
              <a:gd name="connsiteX1-363" fmla="*/ 227508 w 638644"/>
              <a:gd name="connsiteY1-364" fmla="*/ 772690 h 1253055"/>
              <a:gd name="connsiteX2-365" fmla="*/ 0 w 638644"/>
              <a:gd name="connsiteY2-366" fmla="*/ 597024 h 1253055"/>
              <a:gd name="connsiteX3-367" fmla="*/ 257644 w 638644"/>
              <a:gd name="connsiteY3-368" fmla="*/ 504897 h 1253055"/>
              <a:gd name="connsiteX4-369" fmla="*/ 352894 w 638644"/>
              <a:gd name="connsiteY4-370" fmla="*/ 72 h 1253055"/>
              <a:gd name="connsiteX5-371" fmla="*/ 443547 w 638644"/>
              <a:gd name="connsiteY5-372" fmla="*/ 539503 h 1253055"/>
              <a:gd name="connsiteX6-373" fmla="*/ 638644 w 638644"/>
              <a:gd name="connsiteY6-374" fmla="*/ 657297 h 1253055"/>
              <a:gd name="connsiteX7-375" fmla="*/ 427015 w 638644"/>
              <a:gd name="connsiteY7-376" fmla="*/ 776594 h 1253055"/>
              <a:gd name="connsiteX8-377" fmla="*/ 339441 w 638644"/>
              <a:gd name="connsiteY8-378" fmla="*/ 1253055 h 1253055"/>
              <a:gd name="connsiteX0-379" fmla="*/ 339441 w 642257"/>
              <a:gd name="connsiteY0-380" fmla="*/ 1253055 h 1253055"/>
              <a:gd name="connsiteX1-381" fmla="*/ 227508 w 642257"/>
              <a:gd name="connsiteY1-382" fmla="*/ 772690 h 1253055"/>
              <a:gd name="connsiteX2-383" fmla="*/ 0 w 642257"/>
              <a:gd name="connsiteY2-384" fmla="*/ 597024 h 1253055"/>
              <a:gd name="connsiteX3-385" fmla="*/ 257644 w 642257"/>
              <a:gd name="connsiteY3-386" fmla="*/ 504897 h 1253055"/>
              <a:gd name="connsiteX4-387" fmla="*/ 352894 w 642257"/>
              <a:gd name="connsiteY4-388" fmla="*/ 72 h 1253055"/>
              <a:gd name="connsiteX5-389" fmla="*/ 443547 w 642257"/>
              <a:gd name="connsiteY5-390" fmla="*/ 539503 h 1253055"/>
              <a:gd name="connsiteX6-391" fmla="*/ 642257 w 642257"/>
              <a:gd name="connsiteY6-392" fmla="*/ 628182 h 1253055"/>
              <a:gd name="connsiteX7-393" fmla="*/ 427015 w 642257"/>
              <a:gd name="connsiteY7-394" fmla="*/ 776594 h 1253055"/>
              <a:gd name="connsiteX8-395" fmla="*/ 339441 w 642257"/>
              <a:gd name="connsiteY8-396" fmla="*/ 1253055 h 1253055"/>
              <a:gd name="connsiteX0-397" fmla="*/ 339441 w 642257"/>
              <a:gd name="connsiteY0-398" fmla="*/ 1253055 h 1253055"/>
              <a:gd name="connsiteX1-399" fmla="*/ 227508 w 642257"/>
              <a:gd name="connsiteY1-400" fmla="*/ 772690 h 1253055"/>
              <a:gd name="connsiteX2-401" fmla="*/ 0 w 642257"/>
              <a:gd name="connsiteY2-402" fmla="*/ 597024 h 1253055"/>
              <a:gd name="connsiteX3-403" fmla="*/ 257644 w 642257"/>
              <a:gd name="connsiteY3-404" fmla="*/ 504897 h 1253055"/>
              <a:gd name="connsiteX4-405" fmla="*/ 352894 w 642257"/>
              <a:gd name="connsiteY4-406" fmla="*/ 72 h 1253055"/>
              <a:gd name="connsiteX5-407" fmla="*/ 436320 w 642257"/>
              <a:gd name="connsiteY5-408" fmla="*/ 514546 h 1253055"/>
              <a:gd name="connsiteX6-409" fmla="*/ 642257 w 642257"/>
              <a:gd name="connsiteY6-410" fmla="*/ 628182 h 1253055"/>
              <a:gd name="connsiteX7-411" fmla="*/ 427015 w 642257"/>
              <a:gd name="connsiteY7-412" fmla="*/ 776594 h 1253055"/>
              <a:gd name="connsiteX8-413" fmla="*/ 339441 w 642257"/>
              <a:gd name="connsiteY8-414" fmla="*/ 1253055 h 1253055"/>
              <a:gd name="connsiteX0-415" fmla="*/ 339441 w 642257"/>
              <a:gd name="connsiteY0-416" fmla="*/ 1253055 h 1253055"/>
              <a:gd name="connsiteX1-417" fmla="*/ 227508 w 642257"/>
              <a:gd name="connsiteY1-418" fmla="*/ 772690 h 1253055"/>
              <a:gd name="connsiteX2-419" fmla="*/ 0 w 642257"/>
              <a:gd name="connsiteY2-420" fmla="*/ 597024 h 1253055"/>
              <a:gd name="connsiteX3-421" fmla="*/ 257644 w 642257"/>
              <a:gd name="connsiteY3-422" fmla="*/ 504897 h 1253055"/>
              <a:gd name="connsiteX4-423" fmla="*/ 352894 w 642257"/>
              <a:gd name="connsiteY4-424" fmla="*/ 72 h 1253055"/>
              <a:gd name="connsiteX5-425" fmla="*/ 436320 w 642257"/>
              <a:gd name="connsiteY5-426" fmla="*/ 514546 h 1253055"/>
              <a:gd name="connsiteX6-427" fmla="*/ 642257 w 642257"/>
              <a:gd name="connsiteY6-428" fmla="*/ 628182 h 1253055"/>
              <a:gd name="connsiteX7-429" fmla="*/ 455920 w 642257"/>
              <a:gd name="connsiteY7-430" fmla="*/ 780753 h 1253055"/>
              <a:gd name="connsiteX8-431" fmla="*/ 339441 w 642257"/>
              <a:gd name="connsiteY8-432" fmla="*/ 1253055 h 1253055"/>
              <a:gd name="connsiteX0-433" fmla="*/ 339441 w 642257"/>
              <a:gd name="connsiteY0-434" fmla="*/ 1253055 h 1253055"/>
              <a:gd name="connsiteX1-435" fmla="*/ 227508 w 642257"/>
              <a:gd name="connsiteY1-436" fmla="*/ 772690 h 1253055"/>
              <a:gd name="connsiteX2-437" fmla="*/ 0 w 642257"/>
              <a:gd name="connsiteY2-438" fmla="*/ 597024 h 1253055"/>
              <a:gd name="connsiteX3-439" fmla="*/ 257644 w 642257"/>
              <a:gd name="connsiteY3-440" fmla="*/ 504897 h 1253055"/>
              <a:gd name="connsiteX4-441" fmla="*/ 352894 w 642257"/>
              <a:gd name="connsiteY4-442" fmla="*/ 72 h 1253055"/>
              <a:gd name="connsiteX5-443" fmla="*/ 436320 w 642257"/>
              <a:gd name="connsiteY5-444" fmla="*/ 514546 h 1253055"/>
              <a:gd name="connsiteX6-445" fmla="*/ 642257 w 642257"/>
              <a:gd name="connsiteY6-446" fmla="*/ 628182 h 1253055"/>
              <a:gd name="connsiteX7-447" fmla="*/ 441468 w 642257"/>
              <a:gd name="connsiteY7-448" fmla="*/ 789072 h 1253055"/>
              <a:gd name="connsiteX8-449" fmla="*/ 339441 w 642257"/>
              <a:gd name="connsiteY8-450" fmla="*/ 1253055 h 1253055"/>
              <a:gd name="connsiteX0-451" fmla="*/ 339441 w 642257"/>
              <a:gd name="connsiteY0-452" fmla="*/ 1253055 h 1253055"/>
              <a:gd name="connsiteX1-453" fmla="*/ 227508 w 642257"/>
              <a:gd name="connsiteY1-454" fmla="*/ 772690 h 1253055"/>
              <a:gd name="connsiteX2-455" fmla="*/ 0 w 642257"/>
              <a:gd name="connsiteY2-456" fmla="*/ 597024 h 1253055"/>
              <a:gd name="connsiteX3-457" fmla="*/ 257644 w 642257"/>
              <a:gd name="connsiteY3-458" fmla="*/ 504897 h 1253055"/>
              <a:gd name="connsiteX4-459" fmla="*/ 352894 w 642257"/>
              <a:gd name="connsiteY4-460" fmla="*/ 72 h 1253055"/>
              <a:gd name="connsiteX5-461" fmla="*/ 436320 w 642257"/>
              <a:gd name="connsiteY5-462" fmla="*/ 514546 h 1253055"/>
              <a:gd name="connsiteX6-463" fmla="*/ 642257 w 642257"/>
              <a:gd name="connsiteY6-464" fmla="*/ 628182 h 1253055"/>
              <a:gd name="connsiteX7-465" fmla="*/ 441468 w 642257"/>
              <a:gd name="connsiteY7-466" fmla="*/ 789072 h 1253055"/>
              <a:gd name="connsiteX8-467" fmla="*/ 339441 w 642257"/>
              <a:gd name="connsiteY8-468" fmla="*/ 1253055 h 12530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97DA9"/>
              </a:solidFill>
            </a:endParaRPr>
          </a:p>
        </p:txBody>
      </p:sp>
      <p:sp>
        <p:nvSpPr>
          <p:cNvPr id="67" name="任意多边形 66"/>
          <p:cNvSpPr/>
          <p:nvPr/>
        </p:nvSpPr>
        <p:spPr>
          <a:xfrm rot="21222506" flipH="1">
            <a:off x="1412045" y="2427971"/>
            <a:ext cx="4492098" cy="4057544"/>
          </a:xfrm>
          <a:custGeom>
            <a:avLst/>
            <a:gdLst>
              <a:gd name="connsiteX0" fmla="*/ 1343964 w 2586768"/>
              <a:gd name="connsiteY0" fmla="*/ 8385 h 2763217"/>
              <a:gd name="connsiteX1" fmla="*/ 1546634 w 2586768"/>
              <a:gd name="connsiteY1" fmla="*/ 304 h 2763217"/>
              <a:gd name="connsiteX2" fmla="*/ 2260641 w 2586768"/>
              <a:gd name="connsiteY2" fmla="*/ 169735 h 2763217"/>
              <a:gd name="connsiteX3" fmla="*/ 2329692 w 2586768"/>
              <a:gd name="connsiteY3" fmla="*/ 211025 h 2763217"/>
              <a:gd name="connsiteX4" fmla="*/ 2586768 w 2586768"/>
              <a:gd name="connsiteY4" fmla="*/ 2542734 h 2763217"/>
              <a:gd name="connsiteX5" fmla="*/ 586953 w 2586768"/>
              <a:gd name="connsiteY5" fmla="*/ 2763217 h 2763217"/>
              <a:gd name="connsiteX6" fmla="*/ 495266 w 2586768"/>
              <a:gd name="connsiteY6" fmla="*/ 2672259 h 2763217"/>
              <a:gd name="connsiteX7" fmla="*/ 180 w 2586768"/>
              <a:gd name="connsiteY7" fmla="*/ 1546763 h 2763217"/>
              <a:gd name="connsiteX8" fmla="*/ 1343964 w 2586768"/>
              <a:gd name="connsiteY8" fmla="*/ 8385 h 2763217"/>
              <a:gd name="connsiteX0-1" fmla="*/ 2586768 w 2678208"/>
              <a:gd name="connsiteY0-2" fmla="*/ 2542734 h 2763217"/>
              <a:gd name="connsiteX1-3" fmla="*/ 586953 w 2678208"/>
              <a:gd name="connsiteY1-4" fmla="*/ 2763217 h 2763217"/>
              <a:gd name="connsiteX2-5" fmla="*/ 495266 w 2678208"/>
              <a:gd name="connsiteY2-6" fmla="*/ 2672259 h 2763217"/>
              <a:gd name="connsiteX3-7" fmla="*/ 180 w 2678208"/>
              <a:gd name="connsiteY3-8" fmla="*/ 1546763 h 2763217"/>
              <a:gd name="connsiteX4-9" fmla="*/ 1343964 w 2678208"/>
              <a:gd name="connsiteY4-10" fmla="*/ 8385 h 2763217"/>
              <a:gd name="connsiteX5-11" fmla="*/ 1546634 w 2678208"/>
              <a:gd name="connsiteY5-12" fmla="*/ 304 h 2763217"/>
              <a:gd name="connsiteX6-13" fmla="*/ 2260641 w 2678208"/>
              <a:gd name="connsiteY6-14" fmla="*/ 169735 h 2763217"/>
              <a:gd name="connsiteX7-15" fmla="*/ 2329692 w 2678208"/>
              <a:gd name="connsiteY7-16" fmla="*/ 211025 h 2763217"/>
              <a:gd name="connsiteX8-17" fmla="*/ 2678208 w 2678208"/>
              <a:gd name="connsiteY8-18" fmla="*/ 2634174 h 2763217"/>
              <a:gd name="connsiteX0-19" fmla="*/ 2586768 w 2586768"/>
              <a:gd name="connsiteY0-20" fmla="*/ 2542734 h 2763217"/>
              <a:gd name="connsiteX1-21" fmla="*/ 586953 w 2586768"/>
              <a:gd name="connsiteY1-22" fmla="*/ 2763217 h 2763217"/>
              <a:gd name="connsiteX2-23" fmla="*/ 495266 w 2586768"/>
              <a:gd name="connsiteY2-24" fmla="*/ 2672259 h 2763217"/>
              <a:gd name="connsiteX3-25" fmla="*/ 180 w 2586768"/>
              <a:gd name="connsiteY3-26" fmla="*/ 1546763 h 2763217"/>
              <a:gd name="connsiteX4-27" fmla="*/ 1343964 w 2586768"/>
              <a:gd name="connsiteY4-28" fmla="*/ 8385 h 2763217"/>
              <a:gd name="connsiteX5-29" fmla="*/ 1546634 w 2586768"/>
              <a:gd name="connsiteY5-30" fmla="*/ 304 h 2763217"/>
              <a:gd name="connsiteX6-31" fmla="*/ 2260641 w 2586768"/>
              <a:gd name="connsiteY6-32" fmla="*/ 169735 h 2763217"/>
              <a:gd name="connsiteX7-33" fmla="*/ 2329692 w 2586768"/>
              <a:gd name="connsiteY7-34" fmla="*/ 211025 h 2763217"/>
              <a:gd name="connsiteX0-35" fmla="*/ 586953 w 2329692"/>
              <a:gd name="connsiteY0-36" fmla="*/ 2763217 h 2763217"/>
              <a:gd name="connsiteX1-37" fmla="*/ 495266 w 2329692"/>
              <a:gd name="connsiteY1-38" fmla="*/ 2672259 h 2763217"/>
              <a:gd name="connsiteX2-39" fmla="*/ 180 w 2329692"/>
              <a:gd name="connsiteY2-40" fmla="*/ 1546763 h 2763217"/>
              <a:gd name="connsiteX3-41" fmla="*/ 1343964 w 2329692"/>
              <a:gd name="connsiteY3-42" fmla="*/ 8385 h 2763217"/>
              <a:gd name="connsiteX4-43" fmla="*/ 1546634 w 2329692"/>
              <a:gd name="connsiteY4-44" fmla="*/ 304 h 2763217"/>
              <a:gd name="connsiteX5-45" fmla="*/ 2260641 w 2329692"/>
              <a:gd name="connsiteY5-46" fmla="*/ 169735 h 2763217"/>
              <a:gd name="connsiteX6-47" fmla="*/ 2329692 w 2329692"/>
              <a:gd name="connsiteY6-48" fmla="*/ 211025 h 2763217"/>
              <a:gd name="connsiteX0-49" fmla="*/ 495266 w 2329692"/>
              <a:gd name="connsiteY0-50" fmla="*/ 2672259 h 2672259"/>
              <a:gd name="connsiteX1-51" fmla="*/ 180 w 2329692"/>
              <a:gd name="connsiteY1-52" fmla="*/ 1546763 h 2672259"/>
              <a:gd name="connsiteX2-53" fmla="*/ 1343964 w 2329692"/>
              <a:gd name="connsiteY2-54" fmla="*/ 8385 h 2672259"/>
              <a:gd name="connsiteX3-55" fmla="*/ 1546634 w 2329692"/>
              <a:gd name="connsiteY3-56" fmla="*/ 304 h 2672259"/>
              <a:gd name="connsiteX4-57" fmla="*/ 2260641 w 2329692"/>
              <a:gd name="connsiteY4-58" fmla="*/ 169735 h 2672259"/>
              <a:gd name="connsiteX5-59" fmla="*/ 2329692 w 2329692"/>
              <a:gd name="connsiteY5-60" fmla="*/ 211025 h 2672259"/>
              <a:gd name="connsiteX0-61" fmla="*/ 310094 w 2329692"/>
              <a:gd name="connsiteY0-62" fmla="*/ 2703152 h 2703152"/>
              <a:gd name="connsiteX1-63" fmla="*/ 180 w 2329692"/>
              <a:gd name="connsiteY1-64" fmla="*/ 1546763 h 2703152"/>
              <a:gd name="connsiteX2-65" fmla="*/ 1343964 w 2329692"/>
              <a:gd name="connsiteY2-66" fmla="*/ 8385 h 2703152"/>
              <a:gd name="connsiteX3-67" fmla="*/ 1546634 w 2329692"/>
              <a:gd name="connsiteY3-68" fmla="*/ 304 h 2703152"/>
              <a:gd name="connsiteX4-69" fmla="*/ 2260641 w 2329692"/>
              <a:gd name="connsiteY4-70" fmla="*/ 169735 h 2703152"/>
              <a:gd name="connsiteX5-71" fmla="*/ 2329692 w 2329692"/>
              <a:gd name="connsiteY5-72" fmla="*/ 211025 h 2703152"/>
              <a:gd name="connsiteX0-73" fmla="*/ 310094 w 2329692"/>
              <a:gd name="connsiteY0-74" fmla="*/ 2703152 h 2703152"/>
              <a:gd name="connsiteX1-75" fmla="*/ 180 w 2329692"/>
              <a:gd name="connsiteY1-76" fmla="*/ 1546763 h 2703152"/>
              <a:gd name="connsiteX2-77" fmla="*/ 1343964 w 2329692"/>
              <a:gd name="connsiteY2-78" fmla="*/ 8385 h 2703152"/>
              <a:gd name="connsiteX3-79" fmla="*/ 1546634 w 2329692"/>
              <a:gd name="connsiteY3-80" fmla="*/ 304 h 2703152"/>
              <a:gd name="connsiteX4-81" fmla="*/ 2260641 w 2329692"/>
              <a:gd name="connsiteY4-82" fmla="*/ 169735 h 2703152"/>
              <a:gd name="connsiteX5-83" fmla="*/ 2329692 w 2329692"/>
              <a:gd name="connsiteY5-84" fmla="*/ 211025 h 2703152"/>
              <a:gd name="connsiteX0-85" fmla="*/ 413563 w 2433161"/>
              <a:gd name="connsiteY0-86" fmla="*/ 2703152 h 2703152"/>
              <a:gd name="connsiteX1-87" fmla="*/ 141 w 2433161"/>
              <a:gd name="connsiteY1-88" fmla="*/ 1558176 h 2703152"/>
              <a:gd name="connsiteX2-89" fmla="*/ 1447433 w 2433161"/>
              <a:gd name="connsiteY2-90" fmla="*/ 8385 h 2703152"/>
              <a:gd name="connsiteX3-91" fmla="*/ 1650103 w 2433161"/>
              <a:gd name="connsiteY3-92" fmla="*/ 304 h 2703152"/>
              <a:gd name="connsiteX4-93" fmla="*/ 2364110 w 2433161"/>
              <a:gd name="connsiteY4-94" fmla="*/ 169735 h 2703152"/>
              <a:gd name="connsiteX5-95" fmla="*/ 2433161 w 2433161"/>
              <a:gd name="connsiteY5-96" fmla="*/ 211025 h 2703152"/>
              <a:gd name="connsiteX0-97" fmla="*/ 413563 w 2364110"/>
              <a:gd name="connsiteY0-98" fmla="*/ 2703152 h 2703152"/>
              <a:gd name="connsiteX1-99" fmla="*/ 141 w 2364110"/>
              <a:gd name="connsiteY1-100" fmla="*/ 1558176 h 2703152"/>
              <a:gd name="connsiteX2-101" fmla="*/ 1447433 w 2364110"/>
              <a:gd name="connsiteY2-102" fmla="*/ 8385 h 2703152"/>
              <a:gd name="connsiteX3-103" fmla="*/ 1650103 w 2364110"/>
              <a:gd name="connsiteY3-104" fmla="*/ 304 h 2703152"/>
              <a:gd name="connsiteX4-105" fmla="*/ 2364110 w 2364110"/>
              <a:gd name="connsiteY4-106" fmla="*/ 169735 h 2703152"/>
              <a:gd name="connsiteX0-107" fmla="*/ 413563 w 2413581"/>
              <a:gd name="connsiteY0-108" fmla="*/ 2712262 h 2712262"/>
              <a:gd name="connsiteX1-109" fmla="*/ 141 w 2413581"/>
              <a:gd name="connsiteY1-110" fmla="*/ 1567286 h 2712262"/>
              <a:gd name="connsiteX2-111" fmla="*/ 1447433 w 2413581"/>
              <a:gd name="connsiteY2-112" fmla="*/ 17495 h 2712262"/>
              <a:gd name="connsiteX3-113" fmla="*/ 1650103 w 2413581"/>
              <a:gd name="connsiteY3-114" fmla="*/ 9414 h 2712262"/>
              <a:gd name="connsiteX4-115" fmla="*/ 2413581 w 2413581"/>
              <a:gd name="connsiteY4-116" fmla="*/ 152438 h 2712262"/>
              <a:gd name="connsiteX0-117" fmla="*/ 413563 w 2413581"/>
              <a:gd name="connsiteY0-118" fmla="*/ 2712262 h 2712262"/>
              <a:gd name="connsiteX1-119" fmla="*/ 141 w 2413581"/>
              <a:gd name="connsiteY1-120" fmla="*/ 1567286 h 2712262"/>
              <a:gd name="connsiteX2-121" fmla="*/ 1447433 w 2413581"/>
              <a:gd name="connsiteY2-122" fmla="*/ 17495 h 2712262"/>
              <a:gd name="connsiteX3-123" fmla="*/ 1650103 w 2413581"/>
              <a:gd name="connsiteY3-124" fmla="*/ 9414 h 2712262"/>
              <a:gd name="connsiteX4-125" fmla="*/ 2413581 w 2413581"/>
              <a:gd name="connsiteY4-126" fmla="*/ 152438 h 2712262"/>
              <a:gd name="connsiteX0-127" fmla="*/ 413563 w 2413581"/>
              <a:gd name="connsiteY0-128" fmla="*/ 2777129 h 2777129"/>
              <a:gd name="connsiteX1-129" fmla="*/ 141 w 2413581"/>
              <a:gd name="connsiteY1-130" fmla="*/ 1632153 h 2777129"/>
              <a:gd name="connsiteX2-131" fmla="*/ 1447433 w 2413581"/>
              <a:gd name="connsiteY2-132" fmla="*/ 82362 h 2777129"/>
              <a:gd name="connsiteX3-133" fmla="*/ 2413581 w 2413581"/>
              <a:gd name="connsiteY3-134" fmla="*/ 217305 h 2777129"/>
              <a:gd name="connsiteX0-135" fmla="*/ 413488 w 2413506"/>
              <a:gd name="connsiteY0-136" fmla="*/ 2777129 h 2777129"/>
              <a:gd name="connsiteX1-137" fmla="*/ 66 w 2413506"/>
              <a:gd name="connsiteY1-138" fmla="*/ 1632153 h 2777129"/>
              <a:gd name="connsiteX2-139" fmla="*/ 1447358 w 2413506"/>
              <a:gd name="connsiteY2-140" fmla="*/ 82362 h 2777129"/>
              <a:gd name="connsiteX3-141" fmla="*/ 2413506 w 2413506"/>
              <a:gd name="connsiteY3-142" fmla="*/ 217305 h 2777129"/>
              <a:gd name="connsiteX0-143" fmla="*/ 413518 w 2413536"/>
              <a:gd name="connsiteY0-144" fmla="*/ 2695524 h 2695524"/>
              <a:gd name="connsiteX1-145" fmla="*/ 96 w 2413536"/>
              <a:gd name="connsiteY1-146" fmla="*/ 1550548 h 2695524"/>
              <a:gd name="connsiteX2-147" fmla="*/ 1447388 w 2413536"/>
              <a:gd name="connsiteY2-148" fmla="*/ 757 h 2695524"/>
              <a:gd name="connsiteX3-149" fmla="*/ 2413536 w 2413536"/>
              <a:gd name="connsiteY3-150" fmla="*/ 135700 h 2695524"/>
              <a:gd name="connsiteX0-151" fmla="*/ 413518 w 2413536"/>
              <a:gd name="connsiteY0-152" fmla="*/ 2715870 h 2715870"/>
              <a:gd name="connsiteX1-153" fmla="*/ 96 w 2413536"/>
              <a:gd name="connsiteY1-154" fmla="*/ 1570894 h 2715870"/>
              <a:gd name="connsiteX2-155" fmla="*/ 1447388 w 2413536"/>
              <a:gd name="connsiteY2-156" fmla="*/ 21103 h 2715870"/>
              <a:gd name="connsiteX3-157" fmla="*/ 2413536 w 2413536"/>
              <a:gd name="connsiteY3-158" fmla="*/ 156046 h 2715870"/>
              <a:gd name="connsiteX0-159" fmla="*/ 413544 w 2413562"/>
              <a:gd name="connsiteY0-160" fmla="*/ 2701281 h 2701281"/>
              <a:gd name="connsiteX1-161" fmla="*/ 122 w 2413562"/>
              <a:gd name="connsiteY1-162" fmla="*/ 1556305 h 2701281"/>
              <a:gd name="connsiteX2-163" fmla="*/ 1447414 w 2413562"/>
              <a:gd name="connsiteY2-164" fmla="*/ 6514 h 2701281"/>
              <a:gd name="connsiteX3-165" fmla="*/ 2413562 w 2413562"/>
              <a:gd name="connsiteY3-166" fmla="*/ 141457 h 2701281"/>
              <a:gd name="connsiteX0-167" fmla="*/ 413544 w 2413562"/>
              <a:gd name="connsiteY0-168" fmla="*/ 2704758 h 2704758"/>
              <a:gd name="connsiteX1-169" fmla="*/ 122 w 2413562"/>
              <a:gd name="connsiteY1-170" fmla="*/ 1559782 h 2704758"/>
              <a:gd name="connsiteX2-171" fmla="*/ 1447414 w 2413562"/>
              <a:gd name="connsiteY2-172" fmla="*/ 9991 h 2704758"/>
              <a:gd name="connsiteX3-173" fmla="*/ 2413562 w 2413562"/>
              <a:gd name="connsiteY3-174" fmla="*/ 144934 h 2704758"/>
              <a:gd name="connsiteX0-175" fmla="*/ 413544 w 2413562"/>
              <a:gd name="connsiteY0-176" fmla="*/ 2701715 h 2701715"/>
              <a:gd name="connsiteX1-177" fmla="*/ 122 w 2413562"/>
              <a:gd name="connsiteY1-178" fmla="*/ 1556739 h 2701715"/>
              <a:gd name="connsiteX2-179" fmla="*/ 1447414 w 2413562"/>
              <a:gd name="connsiteY2-180" fmla="*/ 6948 h 2701715"/>
              <a:gd name="connsiteX3-181" fmla="*/ 2413562 w 2413562"/>
              <a:gd name="connsiteY3-182" fmla="*/ 141891 h 2701715"/>
              <a:gd name="connsiteX0-183" fmla="*/ 413516 w 2413534"/>
              <a:gd name="connsiteY0-184" fmla="*/ 2705235 h 2705235"/>
              <a:gd name="connsiteX1-185" fmla="*/ 94 w 2413534"/>
              <a:gd name="connsiteY1-186" fmla="*/ 1560259 h 2705235"/>
              <a:gd name="connsiteX2-187" fmla="*/ 1447386 w 2413534"/>
              <a:gd name="connsiteY2-188" fmla="*/ 10468 h 2705235"/>
              <a:gd name="connsiteX3-189" fmla="*/ 2413534 w 2413534"/>
              <a:gd name="connsiteY3-190" fmla="*/ 145411 h 2705235"/>
              <a:gd name="connsiteX0-191" fmla="*/ 413853 w 2413871"/>
              <a:gd name="connsiteY0-192" fmla="*/ 2591707 h 2591707"/>
              <a:gd name="connsiteX1-193" fmla="*/ 431 w 2413871"/>
              <a:gd name="connsiteY1-194" fmla="*/ 1446731 h 2591707"/>
              <a:gd name="connsiteX2-195" fmla="*/ 855372 w 2413871"/>
              <a:gd name="connsiteY2-196" fmla="*/ 35583 h 2591707"/>
              <a:gd name="connsiteX3-197" fmla="*/ 2413871 w 2413871"/>
              <a:gd name="connsiteY3-198" fmla="*/ 31883 h 2591707"/>
              <a:gd name="connsiteX0-199" fmla="*/ 414129 w 2414147"/>
              <a:gd name="connsiteY0-200" fmla="*/ 2648458 h 2648458"/>
              <a:gd name="connsiteX1-201" fmla="*/ 707 w 2414147"/>
              <a:gd name="connsiteY1-202" fmla="*/ 1503482 h 2648458"/>
              <a:gd name="connsiteX2-203" fmla="*/ 855648 w 2414147"/>
              <a:gd name="connsiteY2-204" fmla="*/ 92334 h 2648458"/>
              <a:gd name="connsiteX3-205" fmla="*/ 2414147 w 2414147"/>
              <a:gd name="connsiteY3-206" fmla="*/ 88634 h 2648458"/>
              <a:gd name="connsiteX0-207" fmla="*/ 414129 w 2414147"/>
              <a:gd name="connsiteY0-208" fmla="*/ 2700002 h 2700002"/>
              <a:gd name="connsiteX1-209" fmla="*/ 707 w 2414147"/>
              <a:gd name="connsiteY1-210" fmla="*/ 1555026 h 2700002"/>
              <a:gd name="connsiteX2-211" fmla="*/ 855648 w 2414147"/>
              <a:gd name="connsiteY2-212" fmla="*/ 143878 h 2700002"/>
              <a:gd name="connsiteX3-213" fmla="*/ 2414147 w 2414147"/>
              <a:gd name="connsiteY3-214" fmla="*/ 140178 h 2700002"/>
              <a:gd name="connsiteX0-215" fmla="*/ 413671 w 2413689"/>
              <a:gd name="connsiteY0-216" fmla="*/ 2690380 h 2690380"/>
              <a:gd name="connsiteX1-217" fmla="*/ 249 w 2413689"/>
              <a:gd name="connsiteY1-218" fmla="*/ 1545404 h 2690380"/>
              <a:gd name="connsiteX2-219" fmla="*/ 1046067 w 2413689"/>
              <a:gd name="connsiteY2-220" fmla="*/ 155118 h 2690380"/>
              <a:gd name="connsiteX3-221" fmla="*/ 2413689 w 2413689"/>
              <a:gd name="connsiteY3-222" fmla="*/ 130556 h 2690380"/>
              <a:gd name="connsiteX0-223" fmla="*/ 413540 w 2413558"/>
              <a:gd name="connsiteY0-224" fmla="*/ 2672222 h 2672222"/>
              <a:gd name="connsiteX1-225" fmla="*/ 118 w 2413558"/>
              <a:gd name="connsiteY1-226" fmla="*/ 1527246 h 2672222"/>
              <a:gd name="connsiteX2-227" fmla="*/ 1045936 w 2413558"/>
              <a:gd name="connsiteY2-228" fmla="*/ 136960 h 2672222"/>
              <a:gd name="connsiteX3-229" fmla="*/ 2413558 w 2413558"/>
              <a:gd name="connsiteY3-230" fmla="*/ 112398 h 2672222"/>
              <a:gd name="connsiteX0-231" fmla="*/ 413540 w 2413558"/>
              <a:gd name="connsiteY0-232" fmla="*/ 2643954 h 2643954"/>
              <a:gd name="connsiteX1-233" fmla="*/ 118 w 2413558"/>
              <a:gd name="connsiteY1-234" fmla="*/ 1498978 h 2643954"/>
              <a:gd name="connsiteX2-235" fmla="*/ 1045936 w 2413558"/>
              <a:gd name="connsiteY2-236" fmla="*/ 108692 h 2643954"/>
              <a:gd name="connsiteX3-237" fmla="*/ 2413558 w 2413558"/>
              <a:gd name="connsiteY3-238" fmla="*/ 84130 h 2643954"/>
              <a:gd name="connsiteX0-239" fmla="*/ 413540 w 2413558"/>
              <a:gd name="connsiteY0-240" fmla="*/ 2654831 h 2654831"/>
              <a:gd name="connsiteX1-241" fmla="*/ 118 w 2413558"/>
              <a:gd name="connsiteY1-242" fmla="*/ 1509855 h 2654831"/>
              <a:gd name="connsiteX2-243" fmla="*/ 1045936 w 2413558"/>
              <a:gd name="connsiteY2-244" fmla="*/ 119569 h 2654831"/>
              <a:gd name="connsiteX3-245" fmla="*/ 2413558 w 2413558"/>
              <a:gd name="connsiteY3-246" fmla="*/ 95007 h 2654831"/>
              <a:gd name="connsiteX0-247" fmla="*/ 413540 w 2413558"/>
              <a:gd name="connsiteY0-248" fmla="*/ 2672289 h 2672289"/>
              <a:gd name="connsiteX1-249" fmla="*/ 118 w 2413558"/>
              <a:gd name="connsiteY1-250" fmla="*/ 1527313 h 2672289"/>
              <a:gd name="connsiteX2-251" fmla="*/ 1045936 w 2413558"/>
              <a:gd name="connsiteY2-252" fmla="*/ 137027 h 2672289"/>
              <a:gd name="connsiteX3-253" fmla="*/ 2413558 w 2413558"/>
              <a:gd name="connsiteY3-254" fmla="*/ 112465 h 2672289"/>
              <a:gd name="connsiteX0-255" fmla="*/ 413531 w 2413549"/>
              <a:gd name="connsiteY0-256" fmla="*/ 2683960 h 2683960"/>
              <a:gd name="connsiteX1-257" fmla="*/ 109 w 2413549"/>
              <a:gd name="connsiteY1-258" fmla="*/ 1538984 h 2683960"/>
              <a:gd name="connsiteX2-259" fmla="*/ 1045927 w 2413549"/>
              <a:gd name="connsiteY2-260" fmla="*/ 148698 h 2683960"/>
              <a:gd name="connsiteX3-261" fmla="*/ 2413549 w 2413549"/>
              <a:gd name="connsiteY3-262" fmla="*/ 124136 h 268396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2413549" h="2683960">
                <a:moveTo>
                  <a:pt x="413531" y="2683960"/>
                </a:moveTo>
                <a:cubicBezTo>
                  <a:pt x="174396" y="2321516"/>
                  <a:pt x="5905" y="1840545"/>
                  <a:pt x="109" y="1538984"/>
                </a:cubicBezTo>
                <a:cubicBezTo>
                  <a:pt x="-9551" y="1036381"/>
                  <a:pt x="625347" y="313189"/>
                  <a:pt x="1045927" y="148698"/>
                </a:cubicBezTo>
                <a:cubicBezTo>
                  <a:pt x="1466507" y="-15793"/>
                  <a:pt x="2110062" y="-70810"/>
                  <a:pt x="2413549" y="124136"/>
                </a:cubicBezTo>
              </a:path>
            </a:pathLst>
          </a:custGeom>
          <a:noFill/>
          <a:ln w="1905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0" name="任意多边形 69"/>
          <p:cNvSpPr/>
          <p:nvPr/>
        </p:nvSpPr>
        <p:spPr>
          <a:xfrm>
            <a:off x="3367347" y="2395522"/>
            <a:ext cx="357616" cy="379557"/>
          </a:xfrm>
          <a:custGeom>
            <a:avLst/>
            <a:gdLst>
              <a:gd name="connsiteX0" fmla="*/ 63 w 140138"/>
              <a:gd name="connsiteY0" fmla="*/ 65738 h 154344"/>
              <a:gd name="connsiteX1" fmla="*/ 62928 w 140138"/>
              <a:gd name="connsiteY1" fmla="*/ 16 h 154344"/>
              <a:gd name="connsiteX2" fmla="*/ 140080 w 140138"/>
              <a:gd name="connsiteY2" fmla="*/ 71453 h 154344"/>
              <a:gd name="connsiteX3" fmla="*/ 74358 w 140138"/>
              <a:gd name="connsiteY3" fmla="*/ 154321 h 154344"/>
              <a:gd name="connsiteX4" fmla="*/ 63 w 140138"/>
              <a:gd name="connsiteY4" fmla="*/ 65738 h 154344"/>
              <a:gd name="connsiteX0-1" fmla="*/ 63 w 140227"/>
              <a:gd name="connsiteY0-2" fmla="*/ 65738 h 154534"/>
              <a:gd name="connsiteX1-3" fmla="*/ 62928 w 140227"/>
              <a:gd name="connsiteY1-4" fmla="*/ 16 h 154534"/>
              <a:gd name="connsiteX2-5" fmla="*/ 140080 w 140227"/>
              <a:gd name="connsiteY2-6" fmla="*/ 71453 h 154534"/>
              <a:gd name="connsiteX3-7" fmla="*/ 74358 w 140227"/>
              <a:gd name="connsiteY3-8" fmla="*/ 154321 h 154534"/>
              <a:gd name="connsiteX4-9" fmla="*/ 63 w 140227"/>
              <a:gd name="connsiteY4-10" fmla="*/ 65738 h 154534"/>
              <a:gd name="connsiteX0-11" fmla="*/ 63 w 140227"/>
              <a:gd name="connsiteY0-12" fmla="*/ 65738 h 154534"/>
              <a:gd name="connsiteX1-13" fmla="*/ 62928 w 140227"/>
              <a:gd name="connsiteY1-14" fmla="*/ 16 h 154534"/>
              <a:gd name="connsiteX2-15" fmla="*/ 140080 w 140227"/>
              <a:gd name="connsiteY2-16" fmla="*/ 71453 h 154534"/>
              <a:gd name="connsiteX3-17" fmla="*/ 74358 w 140227"/>
              <a:gd name="connsiteY3-18" fmla="*/ 154321 h 154534"/>
              <a:gd name="connsiteX4-19" fmla="*/ 63 w 140227"/>
              <a:gd name="connsiteY4-20" fmla="*/ 65738 h 154534"/>
              <a:gd name="connsiteX0-21" fmla="*/ 178 w 140342"/>
              <a:gd name="connsiteY0-22" fmla="*/ 65738 h 154534"/>
              <a:gd name="connsiteX1-23" fmla="*/ 63043 w 140342"/>
              <a:gd name="connsiteY1-24" fmla="*/ 16 h 154534"/>
              <a:gd name="connsiteX2-25" fmla="*/ 140195 w 140342"/>
              <a:gd name="connsiteY2-26" fmla="*/ 71453 h 154534"/>
              <a:gd name="connsiteX3-27" fmla="*/ 74473 w 140342"/>
              <a:gd name="connsiteY3-28" fmla="*/ 154321 h 154534"/>
              <a:gd name="connsiteX4-29" fmla="*/ 178 w 140342"/>
              <a:gd name="connsiteY4-30" fmla="*/ 65738 h 154534"/>
              <a:gd name="connsiteX0-31" fmla="*/ 178 w 140342"/>
              <a:gd name="connsiteY0-32" fmla="*/ 65740 h 154536"/>
              <a:gd name="connsiteX1-33" fmla="*/ 63043 w 140342"/>
              <a:gd name="connsiteY1-34" fmla="*/ 18 h 154536"/>
              <a:gd name="connsiteX2-35" fmla="*/ 140195 w 140342"/>
              <a:gd name="connsiteY2-36" fmla="*/ 71455 h 154536"/>
              <a:gd name="connsiteX3-37" fmla="*/ 74473 w 140342"/>
              <a:gd name="connsiteY3-38" fmla="*/ 154323 h 154536"/>
              <a:gd name="connsiteX4-39" fmla="*/ 178 w 140342"/>
              <a:gd name="connsiteY4-40" fmla="*/ 65740 h 154536"/>
              <a:gd name="connsiteX0-41" fmla="*/ 9 w 140173"/>
              <a:gd name="connsiteY0-42" fmla="*/ 71451 h 160247"/>
              <a:gd name="connsiteX1-43" fmla="*/ 71446 w 140173"/>
              <a:gd name="connsiteY1-44" fmla="*/ 14 h 160247"/>
              <a:gd name="connsiteX2-45" fmla="*/ 140026 w 140173"/>
              <a:gd name="connsiteY2-46" fmla="*/ 77166 h 160247"/>
              <a:gd name="connsiteX3-47" fmla="*/ 74304 w 140173"/>
              <a:gd name="connsiteY3-48" fmla="*/ 160034 h 160247"/>
              <a:gd name="connsiteX4-49" fmla="*/ 9 w 140173"/>
              <a:gd name="connsiteY4-50" fmla="*/ 71451 h 160247"/>
              <a:gd name="connsiteX0-51" fmla="*/ 9 w 140173"/>
              <a:gd name="connsiteY0-52" fmla="*/ 71451 h 148862"/>
              <a:gd name="connsiteX1-53" fmla="*/ 71446 w 140173"/>
              <a:gd name="connsiteY1-54" fmla="*/ 14 h 148862"/>
              <a:gd name="connsiteX2-55" fmla="*/ 140026 w 140173"/>
              <a:gd name="connsiteY2-56" fmla="*/ 77166 h 148862"/>
              <a:gd name="connsiteX3-57" fmla="*/ 74304 w 140173"/>
              <a:gd name="connsiteY3-58" fmla="*/ 148604 h 148862"/>
              <a:gd name="connsiteX4-59" fmla="*/ 9 w 140173"/>
              <a:gd name="connsiteY4-60" fmla="*/ 71451 h 148862"/>
              <a:gd name="connsiteX0-61" fmla="*/ 9 w 141024"/>
              <a:gd name="connsiteY0-62" fmla="*/ 71451 h 148862"/>
              <a:gd name="connsiteX1-63" fmla="*/ 71446 w 141024"/>
              <a:gd name="connsiteY1-64" fmla="*/ 14 h 148862"/>
              <a:gd name="connsiteX2-65" fmla="*/ 140026 w 141024"/>
              <a:gd name="connsiteY2-66" fmla="*/ 77166 h 148862"/>
              <a:gd name="connsiteX3-67" fmla="*/ 74304 w 141024"/>
              <a:gd name="connsiteY3-68" fmla="*/ 148604 h 148862"/>
              <a:gd name="connsiteX4-69" fmla="*/ 9 w 141024"/>
              <a:gd name="connsiteY4-70" fmla="*/ 71451 h 148862"/>
              <a:gd name="connsiteX0-71" fmla="*/ 9 w 140173"/>
              <a:gd name="connsiteY0-72" fmla="*/ 71451 h 148862"/>
              <a:gd name="connsiteX1-73" fmla="*/ 71446 w 140173"/>
              <a:gd name="connsiteY1-74" fmla="*/ 14 h 148862"/>
              <a:gd name="connsiteX2-75" fmla="*/ 140026 w 140173"/>
              <a:gd name="connsiteY2-76" fmla="*/ 77166 h 148862"/>
              <a:gd name="connsiteX3-77" fmla="*/ 74304 w 140173"/>
              <a:gd name="connsiteY3-78" fmla="*/ 148604 h 148862"/>
              <a:gd name="connsiteX4-79" fmla="*/ 9 w 140173"/>
              <a:gd name="connsiteY4-80" fmla="*/ 71451 h 148862"/>
              <a:gd name="connsiteX0-81" fmla="*/ 9 w 140257"/>
              <a:gd name="connsiteY0-82" fmla="*/ 71451 h 148862"/>
              <a:gd name="connsiteX1-83" fmla="*/ 71446 w 140257"/>
              <a:gd name="connsiteY1-84" fmla="*/ 14 h 148862"/>
              <a:gd name="connsiteX2-85" fmla="*/ 140026 w 140257"/>
              <a:gd name="connsiteY2-86" fmla="*/ 77166 h 148862"/>
              <a:gd name="connsiteX3-87" fmla="*/ 74304 w 140257"/>
              <a:gd name="connsiteY3-88" fmla="*/ 148604 h 148862"/>
              <a:gd name="connsiteX4-89" fmla="*/ 9 w 140257"/>
              <a:gd name="connsiteY4-90" fmla="*/ 71451 h 1488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40257" h="148862">
                <a:moveTo>
                  <a:pt x="9" y="71451"/>
                </a:moveTo>
                <a:cubicBezTo>
                  <a:pt x="-467" y="46686"/>
                  <a:pt x="19535" y="-938"/>
                  <a:pt x="71446" y="14"/>
                </a:cubicBezTo>
                <a:cubicBezTo>
                  <a:pt x="123357" y="966"/>
                  <a:pt x="142638" y="44242"/>
                  <a:pt x="140026" y="77166"/>
                </a:cubicBezTo>
                <a:cubicBezTo>
                  <a:pt x="141931" y="102883"/>
                  <a:pt x="125739" y="152890"/>
                  <a:pt x="74304" y="148604"/>
                </a:cubicBezTo>
                <a:cubicBezTo>
                  <a:pt x="22869" y="144318"/>
                  <a:pt x="485" y="96216"/>
                  <a:pt x="9" y="71451"/>
                </a:cubicBezTo>
                <a:close/>
              </a:path>
            </a:pathLst>
          </a:custGeom>
          <a:pattFill prst="pct10">
            <a:fgClr>
              <a:schemeClr val="accent1">
                <a:lumMod val="50000"/>
              </a:schemeClr>
            </a:fgClr>
            <a:bgClr>
              <a:schemeClr val="bg1"/>
            </a:bgClr>
          </a:pattFill>
          <a:ln w="381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PA_库_文本框 75"/>
          <p:cNvSpPr txBox="1"/>
          <p:nvPr>
            <p:custDataLst>
              <p:tags r:id="rId3"/>
            </p:custDataLst>
          </p:nvPr>
        </p:nvSpPr>
        <p:spPr>
          <a:xfrm flipH="1">
            <a:off x="3894923" y="2168517"/>
            <a:ext cx="7585601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697DA9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Bạn nam đang cất giữ cẩn thận quần áo mùa</a:t>
            </a:r>
            <a:endParaRPr lang="en-US" altLang="zh-CN" sz="3200">
              <a:solidFill>
                <a:srgbClr val="697DA9"/>
              </a:solidFill>
              <a:latin typeface="Calibri" panose="020F0502020204030204" pitchFamily="34" charset="0"/>
              <a:ea typeface="方正静蕾简体" panose="02000000000000000000" pitchFamily="2" charset="-122"/>
              <a:cs typeface="Calibri" panose="020F0502020204030204" pitchFamily="34" charset="0"/>
            </a:endParaRPr>
          </a:p>
          <a:p>
            <a:r>
              <a:rPr lang="en-US" altLang="zh-CN" sz="3200">
                <a:solidFill>
                  <a:srgbClr val="697DA9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         đông vào túi.</a:t>
            </a:r>
            <a:endParaRPr lang="zh-CN" altLang="en-US" sz="3200" dirty="0">
              <a:solidFill>
                <a:srgbClr val="697DA9"/>
              </a:solidFill>
              <a:latin typeface="Calibri" panose="020F0502020204030204" pitchFamily="34" charset="0"/>
              <a:ea typeface="方正静蕾简体" panose="020000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5332"/>
          <a:stretch>
            <a:fillRect/>
          </a:stretch>
        </p:blipFill>
        <p:spPr>
          <a:xfrm rot="5400000">
            <a:off x="1975162" y="2699022"/>
            <a:ext cx="2539436" cy="4083274"/>
          </a:xfrm>
          <a:prstGeom prst="rect">
            <a:avLst/>
          </a:prstGeom>
        </p:spPr>
      </p:pic>
      <p:pic>
        <p:nvPicPr>
          <p:cNvPr id="2125" name="图片 21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9799" y="4935104"/>
            <a:ext cx="3106737" cy="2071158"/>
          </a:xfrm>
          <a:prstGeom prst="rect">
            <a:avLst/>
          </a:prstGeom>
        </p:spPr>
      </p:pic>
      <p:sp>
        <p:nvSpPr>
          <p:cNvPr id="69" name="任意多边形 68"/>
          <p:cNvSpPr/>
          <p:nvPr/>
        </p:nvSpPr>
        <p:spPr>
          <a:xfrm>
            <a:off x="5627206" y="4044518"/>
            <a:ext cx="357616" cy="379557"/>
          </a:xfrm>
          <a:custGeom>
            <a:avLst/>
            <a:gdLst>
              <a:gd name="connsiteX0" fmla="*/ 63 w 140138"/>
              <a:gd name="connsiteY0" fmla="*/ 65738 h 154344"/>
              <a:gd name="connsiteX1" fmla="*/ 62928 w 140138"/>
              <a:gd name="connsiteY1" fmla="*/ 16 h 154344"/>
              <a:gd name="connsiteX2" fmla="*/ 140080 w 140138"/>
              <a:gd name="connsiteY2" fmla="*/ 71453 h 154344"/>
              <a:gd name="connsiteX3" fmla="*/ 74358 w 140138"/>
              <a:gd name="connsiteY3" fmla="*/ 154321 h 154344"/>
              <a:gd name="connsiteX4" fmla="*/ 63 w 140138"/>
              <a:gd name="connsiteY4" fmla="*/ 65738 h 154344"/>
              <a:gd name="connsiteX0-1" fmla="*/ 63 w 140227"/>
              <a:gd name="connsiteY0-2" fmla="*/ 65738 h 154534"/>
              <a:gd name="connsiteX1-3" fmla="*/ 62928 w 140227"/>
              <a:gd name="connsiteY1-4" fmla="*/ 16 h 154534"/>
              <a:gd name="connsiteX2-5" fmla="*/ 140080 w 140227"/>
              <a:gd name="connsiteY2-6" fmla="*/ 71453 h 154534"/>
              <a:gd name="connsiteX3-7" fmla="*/ 74358 w 140227"/>
              <a:gd name="connsiteY3-8" fmla="*/ 154321 h 154534"/>
              <a:gd name="connsiteX4-9" fmla="*/ 63 w 140227"/>
              <a:gd name="connsiteY4-10" fmla="*/ 65738 h 154534"/>
              <a:gd name="connsiteX0-11" fmla="*/ 63 w 140227"/>
              <a:gd name="connsiteY0-12" fmla="*/ 65738 h 154534"/>
              <a:gd name="connsiteX1-13" fmla="*/ 62928 w 140227"/>
              <a:gd name="connsiteY1-14" fmla="*/ 16 h 154534"/>
              <a:gd name="connsiteX2-15" fmla="*/ 140080 w 140227"/>
              <a:gd name="connsiteY2-16" fmla="*/ 71453 h 154534"/>
              <a:gd name="connsiteX3-17" fmla="*/ 74358 w 140227"/>
              <a:gd name="connsiteY3-18" fmla="*/ 154321 h 154534"/>
              <a:gd name="connsiteX4-19" fmla="*/ 63 w 140227"/>
              <a:gd name="connsiteY4-20" fmla="*/ 65738 h 154534"/>
              <a:gd name="connsiteX0-21" fmla="*/ 178 w 140342"/>
              <a:gd name="connsiteY0-22" fmla="*/ 65738 h 154534"/>
              <a:gd name="connsiteX1-23" fmla="*/ 63043 w 140342"/>
              <a:gd name="connsiteY1-24" fmla="*/ 16 h 154534"/>
              <a:gd name="connsiteX2-25" fmla="*/ 140195 w 140342"/>
              <a:gd name="connsiteY2-26" fmla="*/ 71453 h 154534"/>
              <a:gd name="connsiteX3-27" fmla="*/ 74473 w 140342"/>
              <a:gd name="connsiteY3-28" fmla="*/ 154321 h 154534"/>
              <a:gd name="connsiteX4-29" fmla="*/ 178 w 140342"/>
              <a:gd name="connsiteY4-30" fmla="*/ 65738 h 154534"/>
              <a:gd name="connsiteX0-31" fmla="*/ 178 w 140342"/>
              <a:gd name="connsiteY0-32" fmla="*/ 65740 h 154536"/>
              <a:gd name="connsiteX1-33" fmla="*/ 63043 w 140342"/>
              <a:gd name="connsiteY1-34" fmla="*/ 18 h 154536"/>
              <a:gd name="connsiteX2-35" fmla="*/ 140195 w 140342"/>
              <a:gd name="connsiteY2-36" fmla="*/ 71455 h 154536"/>
              <a:gd name="connsiteX3-37" fmla="*/ 74473 w 140342"/>
              <a:gd name="connsiteY3-38" fmla="*/ 154323 h 154536"/>
              <a:gd name="connsiteX4-39" fmla="*/ 178 w 140342"/>
              <a:gd name="connsiteY4-40" fmla="*/ 65740 h 154536"/>
              <a:gd name="connsiteX0-41" fmla="*/ 9 w 140173"/>
              <a:gd name="connsiteY0-42" fmla="*/ 71451 h 160247"/>
              <a:gd name="connsiteX1-43" fmla="*/ 71446 w 140173"/>
              <a:gd name="connsiteY1-44" fmla="*/ 14 h 160247"/>
              <a:gd name="connsiteX2-45" fmla="*/ 140026 w 140173"/>
              <a:gd name="connsiteY2-46" fmla="*/ 77166 h 160247"/>
              <a:gd name="connsiteX3-47" fmla="*/ 74304 w 140173"/>
              <a:gd name="connsiteY3-48" fmla="*/ 160034 h 160247"/>
              <a:gd name="connsiteX4-49" fmla="*/ 9 w 140173"/>
              <a:gd name="connsiteY4-50" fmla="*/ 71451 h 160247"/>
              <a:gd name="connsiteX0-51" fmla="*/ 9 w 140173"/>
              <a:gd name="connsiteY0-52" fmla="*/ 71451 h 148862"/>
              <a:gd name="connsiteX1-53" fmla="*/ 71446 w 140173"/>
              <a:gd name="connsiteY1-54" fmla="*/ 14 h 148862"/>
              <a:gd name="connsiteX2-55" fmla="*/ 140026 w 140173"/>
              <a:gd name="connsiteY2-56" fmla="*/ 77166 h 148862"/>
              <a:gd name="connsiteX3-57" fmla="*/ 74304 w 140173"/>
              <a:gd name="connsiteY3-58" fmla="*/ 148604 h 148862"/>
              <a:gd name="connsiteX4-59" fmla="*/ 9 w 140173"/>
              <a:gd name="connsiteY4-60" fmla="*/ 71451 h 148862"/>
              <a:gd name="connsiteX0-61" fmla="*/ 9 w 141024"/>
              <a:gd name="connsiteY0-62" fmla="*/ 71451 h 148862"/>
              <a:gd name="connsiteX1-63" fmla="*/ 71446 w 141024"/>
              <a:gd name="connsiteY1-64" fmla="*/ 14 h 148862"/>
              <a:gd name="connsiteX2-65" fmla="*/ 140026 w 141024"/>
              <a:gd name="connsiteY2-66" fmla="*/ 77166 h 148862"/>
              <a:gd name="connsiteX3-67" fmla="*/ 74304 w 141024"/>
              <a:gd name="connsiteY3-68" fmla="*/ 148604 h 148862"/>
              <a:gd name="connsiteX4-69" fmla="*/ 9 w 141024"/>
              <a:gd name="connsiteY4-70" fmla="*/ 71451 h 148862"/>
              <a:gd name="connsiteX0-71" fmla="*/ 9 w 140173"/>
              <a:gd name="connsiteY0-72" fmla="*/ 71451 h 148862"/>
              <a:gd name="connsiteX1-73" fmla="*/ 71446 w 140173"/>
              <a:gd name="connsiteY1-74" fmla="*/ 14 h 148862"/>
              <a:gd name="connsiteX2-75" fmla="*/ 140026 w 140173"/>
              <a:gd name="connsiteY2-76" fmla="*/ 77166 h 148862"/>
              <a:gd name="connsiteX3-77" fmla="*/ 74304 w 140173"/>
              <a:gd name="connsiteY3-78" fmla="*/ 148604 h 148862"/>
              <a:gd name="connsiteX4-79" fmla="*/ 9 w 140173"/>
              <a:gd name="connsiteY4-80" fmla="*/ 71451 h 148862"/>
              <a:gd name="connsiteX0-81" fmla="*/ 9 w 140257"/>
              <a:gd name="connsiteY0-82" fmla="*/ 71451 h 148862"/>
              <a:gd name="connsiteX1-83" fmla="*/ 71446 w 140257"/>
              <a:gd name="connsiteY1-84" fmla="*/ 14 h 148862"/>
              <a:gd name="connsiteX2-85" fmla="*/ 140026 w 140257"/>
              <a:gd name="connsiteY2-86" fmla="*/ 77166 h 148862"/>
              <a:gd name="connsiteX3-87" fmla="*/ 74304 w 140257"/>
              <a:gd name="connsiteY3-88" fmla="*/ 148604 h 148862"/>
              <a:gd name="connsiteX4-89" fmla="*/ 9 w 140257"/>
              <a:gd name="connsiteY4-90" fmla="*/ 71451 h 1488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40257" h="148862">
                <a:moveTo>
                  <a:pt x="9" y="71451"/>
                </a:moveTo>
                <a:cubicBezTo>
                  <a:pt x="-467" y="46686"/>
                  <a:pt x="19535" y="-938"/>
                  <a:pt x="71446" y="14"/>
                </a:cubicBezTo>
                <a:cubicBezTo>
                  <a:pt x="123357" y="966"/>
                  <a:pt x="142638" y="44242"/>
                  <a:pt x="140026" y="77166"/>
                </a:cubicBezTo>
                <a:cubicBezTo>
                  <a:pt x="141931" y="102883"/>
                  <a:pt x="125739" y="152890"/>
                  <a:pt x="74304" y="148604"/>
                </a:cubicBezTo>
                <a:cubicBezTo>
                  <a:pt x="22869" y="144318"/>
                  <a:pt x="485" y="96216"/>
                  <a:pt x="9" y="71451"/>
                </a:cubicBezTo>
                <a:close/>
              </a:path>
            </a:pathLst>
          </a:custGeom>
          <a:pattFill prst="pct10">
            <a:fgClr>
              <a:schemeClr val="accent1">
                <a:lumMod val="50000"/>
              </a:schemeClr>
            </a:fgClr>
            <a:bgClr>
              <a:schemeClr val="bg1"/>
            </a:bgClr>
          </a:pattFill>
          <a:ln w="381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 descr="Text, logo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6" r="14830"/>
          <a:stretch>
            <a:fillRect/>
          </a:stretch>
        </p:blipFill>
        <p:spPr>
          <a:xfrm>
            <a:off x="4490481" y="172512"/>
            <a:ext cx="2947692" cy="808517"/>
          </a:xfrm>
          <a:prstGeom prst="rect">
            <a:avLst/>
          </a:prstGeom>
        </p:spPr>
      </p:pic>
      <p:sp>
        <p:nvSpPr>
          <p:cNvPr id="113" name="PA_库_文本框 75"/>
          <p:cNvSpPr txBox="1"/>
          <p:nvPr>
            <p:custDataLst>
              <p:tags r:id="rId8"/>
            </p:custDataLst>
          </p:nvPr>
        </p:nvSpPr>
        <p:spPr>
          <a:xfrm flipH="1">
            <a:off x="3887629" y="2170145"/>
            <a:ext cx="758560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697DA9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Bạn nam đang làm gì?</a:t>
            </a:r>
            <a:endParaRPr lang="zh-CN" altLang="en-US" sz="3200" dirty="0">
              <a:solidFill>
                <a:srgbClr val="697DA9"/>
              </a:solidFill>
              <a:latin typeface="Calibri" panose="020F0502020204030204" pitchFamily="34" charset="0"/>
              <a:ea typeface="方正静蕾简体" panose="020000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14" name="PA_库_文本框 75"/>
          <p:cNvSpPr txBox="1"/>
          <p:nvPr>
            <p:custDataLst>
              <p:tags r:id="rId9"/>
            </p:custDataLst>
          </p:nvPr>
        </p:nvSpPr>
        <p:spPr>
          <a:xfrm flipH="1">
            <a:off x="6782186" y="3983079"/>
            <a:ext cx="758560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697DA9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Đồng tình</a:t>
            </a:r>
            <a:endParaRPr lang="zh-CN" altLang="en-US" sz="3200" dirty="0">
              <a:solidFill>
                <a:srgbClr val="697DA9"/>
              </a:solidFill>
              <a:latin typeface="Calibri" panose="020F0502020204030204" pitchFamily="34" charset="0"/>
              <a:ea typeface="方正静蕾简体" panose="020000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15" name="PA_库_文本框 75"/>
          <p:cNvSpPr txBox="1"/>
          <p:nvPr>
            <p:custDataLst>
              <p:tags r:id="rId10"/>
            </p:custDataLst>
          </p:nvPr>
        </p:nvSpPr>
        <p:spPr>
          <a:xfrm flipH="1">
            <a:off x="6071236" y="3898776"/>
            <a:ext cx="5506755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697DA9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Em đồng tình hay không đồng tình với việc làm này? </a:t>
            </a:r>
            <a:endParaRPr lang="zh-CN" altLang="en-US" sz="3200" dirty="0">
              <a:solidFill>
                <a:srgbClr val="697DA9"/>
              </a:solidFill>
              <a:latin typeface="Calibri" panose="020F0502020204030204" pitchFamily="34" charset="0"/>
              <a:ea typeface="方正静蕾简体" panose="020000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17" name="PA_库_文本框 104"/>
          <p:cNvSpPr txBox="1"/>
          <p:nvPr>
            <p:custDataLst>
              <p:tags r:id="rId11"/>
            </p:custDataLst>
          </p:nvPr>
        </p:nvSpPr>
        <p:spPr>
          <a:xfrm>
            <a:off x="1990832" y="1426845"/>
            <a:ext cx="99472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0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Em đồng tình hay không đồng tình với việc làm của bạn nào? Vì sao?</a:t>
            </a:r>
            <a:endParaRPr lang="zh-CN" altLang="en-US" sz="3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方正静蕾简体" panose="020000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18" name="PA_库_任意多边形 120"/>
          <p:cNvSpPr/>
          <p:nvPr>
            <p:custDataLst>
              <p:tags r:id="rId12"/>
            </p:custDataLst>
          </p:nvPr>
        </p:nvSpPr>
        <p:spPr>
          <a:xfrm>
            <a:off x="1321061" y="1531087"/>
            <a:ext cx="551953" cy="413363"/>
          </a:xfrm>
          <a:custGeom>
            <a:avLst/>
            <a:gdLst>
              <a:gd name="connsiteX0" fmla="*/ 256195 w 3682147"/>
              <a:gd name="connsiteY0" fmla="*/ 48768 h 428436"/>
              <a:gd name="connsiteX1" fmla="*/ 2950627 w 3682147"/>
              <a:gd name="connsiteY1" fmla="*/ 0 h 428436"/>
              <a:gd name="connsiteX2" fmla="*/ 85507 w 3682147"/>
              <a:gd name="connsiteY2" fmla="*/ 158496 h 428436"/>
              <a:gd name="connsiteX3" fmla="*/ 3170083 w 3682147"/>
              <a:gd name="connsiteY3" fmla="*/ 73152 h 428436"/>
              <a:gd name="connsiteX4" fmla="*/ 163 w 3682147"/>
              <a:gd name="connsiteY4" fmla="*/ 243840 h 428436"/>
              <a:gd name="connsiteX5" fmla="*/ 3328579 w 3682147"/>
              <a:gd name="connsiteY5" fmla="*/ 158496 h 428436"/>
              <a:gd name="connsiteX6" fmla="*/ 12355 w 3682147"/>
              <a:gd name="connsiteY6" fmla="*/ 353568 h 428436"/>
              <a:gd name="connsiteX7" fmla="*/ 3511459 w 3682147"/>
              <a:gd name="connsiteY7" fmla="*/ 256032 h 428436"/>
              <a:gd name="connsiteX8" fmla="*/ 12355 w 3682147"/>
              <a:gd name="connsiteY8" fmla="*/ 426720 h 428436"/>
              <a:gd name="connsiteX9" fmla="*/ 3682147 w 3682147"/>
              <a:gd name="connsiteY9" fmla="*/ 329184 h 428436"/>
              <a:gd name="connsiteX0-1" fmla="*/ 256195 w 3682147"/>
              <a:gd name="connsiteY0-2" fmla="*/ 48768 h 435235"/>
              <a:gd name="connsiteX1-3" fmla="*/ 2950627 w 3682147"/>
              <a:gd name="connsiteY1-4" fmla="*/ 0 h 435235"/>
              <a:gd name="connsiteX2-5" fmla="*/ 85507 w 3682147"/>
              <a:gd name="connsiteY2-6" fmla="*/ 158496 h 435235"/>
              <a:gd name="connsiteX3-7" fmla="*/ 3170083 w 3682147"/>
              <a:gd name="connsiteY3-8" fmla="*/ 73152 h 435235"/>
              <a:gd name="connsiteX4-9" fmla="*/ 163 w 3682147"/>
              <a:gd name="connsiteY4-10" fmla="*/ 243840 h 435235"/>
              <a:gd name="connsiteX5-11" fmla="*/ 3328579 w 3682147"/>
              <a:gd name="connsiteY5-12" fmla="*/ 158496 h 435235"/>
              <a:gd name="connsiteX6-13" fmla="*/ 12355 w 3682147"/>
              <a:gd name="connsiteY6-14" fmla="*/ 353568 h 435235"/>
              <a:gd name="connsiteX7-15" fmla="*/ 3511459 w 3682147"/>
              <a:gd name="connsiteY7-16" fmla="*/ 256032 h 435235"/>
              <a:gd name="connsiteX8-17" fmla="*/ 216207 w 3682147"/>
              <a:gd name="connsiteY8-18" fmla="*/ 433681 h 435235"/>
              <a:gd name="connsiteX9-19" fmla="*/ 3682147 w 3682147"/>
              <a:gd name="connsiteY9-20" fmla="*/ 329184 h 435235"/>
              <a:gd name="connsiteX0-21" fmla="*/ 256195 w 3682147"/>
              <a:gd name="connsiteY0-22" fmla="*/ 48768 h 401763"/>
              <a:gd name="connsiteX1-23" fmla="*/ 2950627 w 3682147"/>
              <a:gd name="connsiteY1-24" fmla="*/ 0 h 401763"/>
              <a:gd name="connsiteX2-25" fmla="*/ 85507 w 3682147"/>
              <a:gd name="connsiteY2-26" fmla="*/ 158496 h 401763"/>
              <a:gd name="connsiteX3-27" fmla="*/ 3170083 w 3682147"/>
              <a:gd name="connsiteY3-28" fmla="*/ 73152 h 401763"/>
              <a:gd name="connsiteX4-29" fmla="*/ 163 w 3682147"/>
              <a:gd name="connsiteY4-30" fmla="*/ 243840 h 401763"/>
              <a:gd name="connsiteX5-31" fmla="*/ 3328579 w 3682147"/>
              <a:gd name="connsiteY5-32" fmla="*/ 158496 h 401763"/>
              <a:gd name="connsiteX6-33" fmla="*/ 12355 w 3682147"/>
              <a:gd name="connsiteY6-34" fmla="*/ 353568 h 401763"/>
              <a:gd name="connsiteX7-35" fmla="*/ 3511459 w 3682147"/>
              <a:gd name="connsiteY7-36" fmla="*/ 256032 h 401763"/>
              <a:gd name="connsiteX8-37" fmla="*/ 208366 w 3682147"/>
              <a:gd name="connsiteY8-38" fmla="*/ 398876 h 401763"/>
              <a:gd name="connsiteX9-39" fmla="*/ 3682147 w 3682147"/>
              <a:gd name="connsiteY9-40" fmla="*/ 329184 h 4017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3682147" h="401763">
                <a:moveTo>
                  <a:pt x="256195" y="48768"/>
                </a:moveTo>
                <a:lnTo>
                  <a:pt x="2950627" y="0"/>
                </a:lnTo>
                <a:cubicBezTo>
                  <a:pt x="2922179" y="18288"/>
                  <a:pt x="48931" y="146304"/>
                  <a:pt x="85507" y="158496"/>
                </a:cubicBezTo>
                <a:cubicBezTo>
                  <a:pt x="122083" y="170688"/>
                  <a:pt x="3184307" y="58928"/>
                  <a:pt x="3170083" y="73152"/>
                </a:cubicBezTo>
                <a:cubicBezTo>
                  <a:pt x="3155859" y="87376"/>
                  <a:pt x="-26253" y="229616"/>
                  <a:pt x="163" y="243840"/>
                </a:cubicBezTo>
                <a:cubicBezTo>
                  <a:pt x="26579" y="258064"/>
                  <a:pt x="3326547" y="140208"/>
                  <a:pt x="3328579" y="158496"/>
                </a:cubicBezTo>
                <a:cubicBezTo>
                  <a:pt x="3330611" y="176784"/>
                  <a:pt x="-18125" y="337312"/>
                  <a:pt x="12355" y="353568"/>
                </a:cubicBezTo>
                <a:cubicBezTo>
                  <a:pt x="42835" y="369824"/>
                  <a:pt x="3478791" y="248481"/>
                  <a:pt x="3511459" y="256032"/>
                </a:cubicBezTo>
                <a:cubicBezTo>
                  <a:pt x="3544128" y="263583"/>
                  <a:pt x="179918" y="386684"/>
                  <a:pt x="208366" y="398876"/>
                </a:cubicBezTo>
                <a:cubicBezTo>
                  <a:pt x="236814" y="411068"/>
                  <a:pt x="1861475" y="384048"/>
                  <a:pt x="3682147" y="329184"/>
                </a:cubicBezTo>
              </a:path>
            </a:pathLst>
          </a:custGeom>
          <a:noFill/>
          <a:ln w="88900">
            <a:solidFill>
              <a:schemeClr val="accent6">
                <a:lumMod val="60000"/>
                <a:lumOff val="4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TextBox 115"/>
          <p:cNvSpPr txBox="1"/>
          <p:nvPr/>
        </p:nvSpPr>
        <p:spPr>
          <a:xfrm>
            <a:off x="1416349" y="1454766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</a:rPr>
              <a:t>2</a:t>
            </a:r>
            <a:endParaRPr lang="en-US" sz="2800">
              <a:solidFill>
                <a:schemeClr val="accent6">
                  <a:lumMod val="50000"/>
                </a:schemeClr>
              </a:solidFill>
              <a:latin typeface="#9Slide03 AmpleSoft Bold" panose="02000000000000000000" pitchFamily="2" charset="0"/>
            </a:endParaRPr>
          </a:p>
        </p:txBody>
      </p:sp>
      <p:pic>
        <p:nvPicPr>
          <p:cNvPr id="119" name="Picture 11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r="4997"/>
          <a:stretch>
            <a:fillRect/>
          </a:stretch>
        </p:blipFill>
        <p:spPr>
          <a:xfrm>
            <a:off x="6165521" y="3808735"/>
            <a:ext cx="714177" cy="628650"/>
          </a:xfrm>
          <a:prstGeom prst="rect">
            <a:avLst/>
          </a:prstGeom>
        </p:spPr>
      </p:pic>
      <p:pic>
        <p:nvPicPr>
          <p:cNvPr id="5" name="Media1 (mp3cut.net)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124105" y="7735717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9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5" grpId="0" animBg="1"/>
      <p:bldP spid="66" grpId="0" animBg="1"/>
      <p:bldP spid="67" grpId="0" animBg="1"/>
      <p:bldP spid="70" grpId="0" animBg="1"/>
      <p:bldP spid="76" grpId="0" autoUpdateAnimBg="0"/>
      <p:bldP spid="69" grpId="0" animBg="1"/>
      <p:bldP spid="113" grpId="0" autoUpdateAnimBg="0"/>
      <p:bldP spid="113" grpId="1"/>
      <p:bldP spid="114" grpId="0" autoUpdateAnimBg="0"/>
      <p:bldP spid="115" grpId="0" autoUpdateAnimBg="0"/>
      <p:bldP spid="115" grpId="1"/>
      <p:bldP spid="117" grpId="0" autoUpdateAnimBg="0"/>
      <p:bldP spid="118" grpId="0" animBg="1"/>
      <p:bldP spid="1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/>
          <p:cNvGrpSpPr/>
          <p:nvPr/>
        </p:nvGrpSpPr>
        <p:grpSpPr>
          <a:xfrm>
            <a:off x="882927" y="284748"/>
            <a:ext cx="10892513" cy="6051816"/>
            <a:chOff x="15279069" y="3591826"/>
            <a:chExt cx="10130272" cy="6217491"/>
          </a:xfrm>
        </p:grpSpPr>
        <p:pic>
          <p:nvPicPr>
            <p:cNvPr id="79" name="图片 2122"/>
            <p:cNvPicPr>
              <a:picLocks noChangeAspect="1"/>
            </p:cNvPicPr>
            <p:nvPr/>
          </p:nvPicPr>
          <p:blipFill rotWithShape="1">
            <a:blip r:embed="rId2"/>
            <a:srcRect b="68945"/>
            <a:stretch>
              <a:fillRect/>
            </a:stretch>
          </p:blipFill>
          <p:spPr>
            <a:xfrm>
              <a:off x="15279069" y="4405458"/>
              <a:ext cx="10101948" cy="952336"/>
            </a:xfrm>
            <a:prstGeom prst="rect">
              <a:avLst/>
            </a:prstGeom>
          </p:spPr>
        </p:pic>
        <p:pic>
          <p:nvPicPr>
            <p:cNvPr id="80" name="图片 147"/>
            <p:cNvPicPr>
              <a:picLocks noChangeAspect="1"/>
            </p:cNvPicPr>
            <p:nvPr/>
          </p:nvPicPr>
          <p:blipFill rotWithShape="1">
            <a:blip r:embed="rId2"/>
            <a:srcRect b="64968"/>
            <a:stretch>
              <a:fillRect/>
            </a:stretch>
          </p:blipFill>
          <p:spPr>
            <a:xfrm>
              <a:off x="15300609" y="4379226"/>
              <a:ext cx="10101948" cy="2867526"/>
            </a:xfrm>
            <a:prstGeom prst="rect">
              <a:avLst/>
            </a:prstGeom>
          </p:spPr>
        </p:pic>
        <p:grpSp>
          <p:nvGrpSpPr>
            <p:cNvPr id="81" name="组合 2117"/>
            <p:cNvGrpSpPr/>
            <p:nvPr/>
          </p:nvGrpSpPr>
          <p:grpSpPr>
            <a:xfrm>
              <a:off x="15457663" y="3591826"/>
              <a:ext cx="9677400" cy="1189038"/>
              <a:chOff x="1884363" y="50800"/>
              <a:chExt cx="9677400" cy="1189038"/>
            </a:xfrm>
          </p:grpSpPr>
          <p:sp>
            <p:nvSpPr>
              <p:cNvPr id="83" name="Freeform 75"/>
              <p:cNvSpPr/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" name="Freeform 76"/>
              <p:cNvSpPr/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" name="Freeform 77"/>
              <p:cNvSpPr/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" name="Freeform 78"/>
              <p:cNvSpPr/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" name="Freeform 79"/>
              <p:cNvSpPr/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" name="Freeform 80"/>
              <p:cNvSpPr/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" name="Freeform 81"/>
              <p:cNvSpPr/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" name="Freeform 82"/>
              <p:cNvSpPr/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Freeform 83"/>
              <p:cNvSpPr/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" name="Freeform 84"/>
              <p:cNvSpPr/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" name="Freeform 85"/>
              <p:cNvSpPr/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" name="Freeform 86"/>
              <p:cNvSpPr/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" name="Freeform 87"/>
              <p:cNvSpPr/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" name="Freeform 88"/>
              <p:cNvSpPr/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" name="Freeform 89"/>
              <p:cNvSpPr/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Freeform 90"/>
              <p:cNvSpPr/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" name="Freeform 91"/>
              <p:cNvSpPr/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" name="Freeform 92"/>
              <p:cNvSpPr/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" name="Freeform 93"/>
              <p:cNvSpPr/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" name="Freeform 94"/>
              <p:cNvSpPr/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" name="Freeform 95"/>
              <p:cNvSpPr/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" name="Freeform 96"/>
              <p:cNvSpPr/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" name="Freeform 97"/>
              <p:cNvSpPr/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" name="Freeform 98"/>
              <p:cNvSpPr/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" name="Freeform 99"/>
              <p:cNvSpPr/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" name="Freeform 100"/>
              <p:cNvSpPr/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" name="Freeform 101"/>
              <p:cNvSpPr/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" name="Freeform 129"/>
              <p:cNvSpPr/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pic>
          <p:nvPicPr>
            <p:cNvPr id="82" name="图片 2121"/>
            <p:cNvPicPr>
              <a:picLocks noChangeAspect="1"/>
            </p:cNvPicPr>
            <p:nvPr/>
          </p:nvPicPr>
          <p:blipFill rotWithShape="1">
            <a:blip r:embed="rId2"/>
            <a:srcRect t="16435"/>
            <a:stretch>
              <a:fillRect/>
            </a:stretch>
          </p:blipFill>
          <p:spPr>
            <a:xfrm>
              <a:off x="15307393" y="7246752"/>
              <a:ext cx="10101948" cy="2562565"/>
            </a:xfrm>
            <a:prstGeom prst="rect">
              <a:avLst/>
            </a:prstGeom>
          </p:spPr>
        </p:pic>
      </p:grpSp>
      <p:sp>
        <p:nvSpPr>
          <p:cNvPr id="65" name="任意多边形 64"/>
          <p:cNvSpPr/>
          <p:nvPr/>
        </p:nvSpPr>
        <p:spPr>
          <a:xfrm>
            <a:off x="3894923" y="110754"/>
            <a:ext cx="517122" cy="757712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-1" fmla="*/ 257175 w 647700"/>
              <a:gd name="connsiteY0-2" fmla="*/ 1181158 h 1209733"/>
              <a:gd name="connsiteX1-3" fmla="*/ 219075 w 647700"/>
              <a:gd name="connsiteY1-4" fmla="*/ 800158 h 1209733"/>
              <a:gd name="connsiteX2-5" fmla="*/ 0 w 647700"/>
              <a:gd name="connsiteY2-6" fmla="*/ 590608 h 1209733"/>
              <a:gd name="connsiteX3-7" fmla="*/ 266700 w 647700"/>
              <a:gd name="connsiteY3-8" fmla="*/ 504883 h 1209733"/>
              <a:gd name="connsiteX4-9" fmla="*/ 361950 w 647700"/>
              <a:gd name="connsiteY4-10" fmla="*/ 58 h 1209733"/>
              <a:gd name="connsiteX5-11" fmla="*/ 438150 w 647700"/>
              <a:gd name="connsiteY5-12" fmla="*/ 581083 h 1209733"/>
              <a:gd name="connsiteX6-13" fmla="*/ 647700 w 647700"/>
              <a:gd name="connsiteY6-14" fmla="*/ 657283 h 1209733"/>
              <a:gd name="connsiteX7-15" fmla="*/ 390525 w 647700"/>
              <a:gd name="connsiteY7-16" fmla="*/ 771583 h 1209733"/>
              <a:gd name="connsiteX8-17" fmla="*/ 314325 w 647700"/>
              <a:gd name="connsiteY8-18" fmla="*/ 1209733 h 1209733"/>
              <a:gd name="connsiteX0-19" fmla="*/ 257175 w 647700"/>
              <a:gd name="connsiteY0-20" fmla="*/ 1181158 h 1209733"/>
              <a:gd name="connsiteX1-21" fmla="*/ 219075 w 647700"/>
              <a:gd name="connsiteY1-22" fmla="*/ 800158 h 1209733"/>
              <a:gd name="connsiteX2-23" fmla="*/ 0 w 647700"/>
              <a:gd name="connsiteY2-24" fmla="*/ 590608 h 1209733"/>
              <a:gd name="connsiteX3-25" fmla="*/ 266700 w 647700"/>
              <a:gd name="connsiteY3-26" fmla="*/ 504883 h 1209733"/>
              <a:gd name="connsiteX4-27" fmla="*/ 361950 w 647700"/>
              <a:gd name="connsiteY4-28" fmla="*/ 58 h 1209733"/>
              <a:gd name="connsiteX5-29" fmla="*/ 438150 w 647700"/>
              <a:gd name="connsiteY5-30" fmla="*/ 581083 h 1209733"/>
              <a:gd name="connsiteX6-31" fmla="*/ 647700 w 647700"/>
              <a:gd name="connsiteY6-32" fmla="*/ 657283 h 1209733"/>
              <a:gd name="connsiteX7-33" fmla="*/ 390525 w 647700"/>
              <a:gd name="connsiteY7-34" fmla="*/ 771583 h 1209733"/>
              <a:gd name="connsiteX8-35" fmla="*/ 314325 w 647700"/>
              <a:gd name="connsiteY8-36" fmla="*/ 1209733 h 1209733"/>
              <a:gd name="connsiteX0-37" fmla="*/ 161925 w 552450"/>
              <a:gd name="connsiteY0-38" fmla="*/ 1181173 h 1209748"/>
              <a:gd name="connsiteX1-39" fmla="*/ 123825 w 552450"/>
              <a:gd name="connsiteY1-40" fmla="*/ 800173 h 1209748"/>
              <a:gd name="connsiteX2-41" fmla="*/ 0 w 552450"/>
              <a:gd name="connsiteY2-42" fmla="*/ 638248 h 1209748"/>
              <a:gd name="connsiteX3-43" fmla="*/ 171450 w 552450"/>
              <a:gd name="connsiteY3-44" fmla="*/ 504898 h 1209748"/>
              <a:gd name="connsiteX4-45" fmla="*/ 266700 w 552450"/>
              <a:gd name="connsiteY4-46" fmla="*/ 73 h 1209748"/>
              <a:gd name="connsiteX5-47" fmla="*/ 342900 w 552450"/>
              <a:gd name="connsiteY5-48" fmla="*/ 581098 h 1209748"/>
              <a:gd name="connsiteX6-49" fmla="*/ 552450 w 552450"/>
              <a:gd name="connsiteY6-50" fmla="*/ 657298 h 1209748"/>
              <a:gd name="connsiteX7-51" fmla="*/ 295275 w 552450"/>
              <a:gd name="connsiteY7-52" fmla="*/ 771598 h 1209748"/>
              <a:gd name="connsiteX8-53" fmla="*/ 219075 w 552450"/>
              <a:gd name="connsiteY8-54" fmla="*/ 1209748 h 1209748"/>
              <a:gd name="connsiteX0-55" fmla="*/ 238125 w 628650"/>
              <a:gd name="connsiteY0-56" fmla="*/ 1181172 h 1209747"/>
              <a:gd name="connsiteX1-57" fmla="*/ 200025 w 628650"/>
              <a:gd name="connsiteY1-58" fmla="*/ 800172 h 1209747"/>
              <a:gd name="connsiteX2-59" fmla="*/ 0 w 628650"/>
              <a:gd name="connsiteY2-60" fmla="*/ 562047 h 1209747"/>
              <a:gd name="connsiteX3-61" fmla="*/ 247650 w 628650"/>
              <a:gd name="connsiteY3-62" fmla="*/ 504897 h 1209747"/>
              <a:gd name="connsiteX4-63" fmla="*/ 342900 w 628650"/>
              <a:gd name="connsiteY4-64" fmla="*/ 72 h 1209747"/>
              <a:gd name="connsiteX5-65" fmla="*/ 419100 w 628650"/>
              <a:gd name="connsiteY5-66" fmla="*/ 581097 h 1209747"/>
              <a:gd name="connsiteX6-67" fmla="*/ 628650 w 628650"/>
              <a:gd name="connsiteY6-68" fmla="*/ 657297 h 1209747"/>
              <a:gd name="connsiteX7-69" fmla="*/ 371475 w 628650"/>
              <a:gd name="connsiteY7-70" fmla="*/ 771597 h 1209747"/>
              <a:gd name="connsiteX8-71" fmla="*/ 295275 w 628650"/>
              <a:gd name="connsiteY8-72" fmla="*/ 1209747 h 1209747"/>
              <a:gd name="connsiteX0-73" fmla="*/ 238125 w 628650"/>
              <a:gd name="connsiteY0-74" fmla="*/ 1181172 h 1209747"/>
              <a:gd name="connsiteX1-75" fmla="*/ 200025 w 628650"/>
              <a:gd name="connsiteY1-76" fmla="*/ 800172 h 1209747"/>
              <a:gd name="connsiteX2-77" fmla="*/ 0 w 628650"/>
              <a:gd name="connsiteY2-78" fmla="*/ 562047 h 1209747"/>
              <a:gd name="connsiteX3-79" fmla="*/ 247650 w 628650"/>
              <a:gd name="connsiteY3-80" fmla="*/ 504897 h 1209747"/>
              <a:gd name="connsiteX4-81" fmla="*/ 342900 w 628650"/>
              <a:gd name="connsiteY4-82" fmla="*/ 72 h 1209747"/>
              <a:gd name="connsiteX5-83" fmla="*/ 419100 w 628650"/>
              <a:gd name="connsiteY5-84" fmla="*/ 581097 h 1209747"/>
              <a:gd name="connsiteX6-85" fmla="*/ 628650 w 628650"/>
              <a:gd name="connsiteY6-86" fmla="*/ 657297 h 1209747"/>
              <a:gd name="connsiteX7-87" fmla="*/ 371475 w 628650"/>
              <a:gd name="connsiteY7-88" fmla="*/ 771597 h 1209747"/>
              <a:gd name="connsiteX8-89" fmla="*/ 295275 w 628650"/>
              <a:gd name="connsiteY8-90" fmla="*/ 1209747 h 1209747"/>
              <a:gd name="connsiteX0-91" fmla="*/ 228132 w 618657"/>
              <a:gd name="connsiteY0-92" fmla="*/ 1181172 h 1209747"/>
              <a:gd name="connsiteX1-93" fmla="*/ 190032 w 618657"/>
              <a:gd name="connsiteY1-94" fmla="*/ 800172 h 1209747"/>
              <a:gd name="connsiteX2-95" fmla="*/ 0 w 618657"/>
              <a:gd name="connsiteY2-96" fmla="*/ 589529 h 1209747"/>
              <a:gd name="connsiteX3-97" fmla="*/ 237657 w 618657"/>
              <a:gd name="connsiteY3-98" fmla="*/ 504897 h 1209747"/>
              <a:gd name="connsiteX4-99" fmla="*/ 332907 w 618657"/>
              <a:gd name="connsiteY4-100" fmla="*/ 72 h 1209747"/>
              <a:gd name="connsiteX5-101" fmla="*/ 409107 w 618657"/>
              <a:gd name="connsiteY5-102" fmla="*/ 581097 h 1209747"/>
              <a:gd name="connsiteX6-103" fmla="*/ 618657 w 618657"/>
              <a:gd name="connsiteY6-104" fmla="*/ 657297 h 1209747"/>
              <a:gd name="connsiteX7-105" fmla="*/ 361482 w 618657"/>
              <a:gd name="connsiteY7-106" fmla="*/ 771597 h 1209747"/>
              <a:gd name="connsiteX8-107" fmla="*/ 285282 w 618657"/>
              <a:gd name="connsiteY8-108" fmla="*/ 1209747 h 1209747"/>
              <a:gd name="connsiteX0-109" fmla="*/ 228132 w 618657"/>
              <a:gd name="connsiteY0-110" fmla="*/ 1181172 h 1209747"/>
              <a:gd name="connsiteX1-111" fmla="*/ 190032 w 618657"/>
              <a:gd name="connsiteY1-112" fmla="*/ 800172 h 1209747"/>
              <a:gd name="connsiteX2-113" fmla="*/ 0 w 618657"/>
              <a:gd name="connsiteY2-114" fmla="*/ 589529 h 1209747"/>
              <a:gd name="connsiteX3-115" fmla="*/ 237657 w 618657"/>
              <a:gd name="connsiteY3-116" fmla="*/ 504897 h 1209747"/>
              <a:gd name="connsiteX4-117" fmla="*/ 332907 w 618657"/>
              <a:gd name="connsiteY4-118" fmla="*/ 72 h 1209747"/>
              <a:gd name="connsiteX5-119" fmla="*/ 409107 w 618657"/>
              <a:gd name="connsiteY5-120" fmla="*/ 581097 h 1209747"/>
              <a:gd name="connsiteX6-121" fmla="*/ 618657 w 618657"/>
              <a:gd name="connsiteY6-122" fmla="*/ 657297 h 1209747"/>
              <a:gd name="connsiteX7-123" fmla="*/ 361482 w 618657"/>
              <a:gd name="connsiteY7-124" fmla="*/ 771597 h 1209747"/>
              <a:gd name="connsiteX8-125" fmla="*/ 285282 w 618657"/>
              <a:gd name="connsiteY8-126" fmla="*/ 1209747 h 1209747"/>
              <a:gd name="connsiteX0-127" fmla="*/ 228132 w 618657"/>
              <a:gd name="connsiteY0-128" fmla="*/ 1181172 h 1209747"/>
              <a:gd name="connsiteX1-129" fmla="*/ 190032 w 618657"/>
              <a:gd name="connsiteY1-130" fmla="*/ 800172 h 1209747"/>
              <a:gd name="connsiteX2-131" fmla="*/ 0 w 618657"/>
              <a:gd name="connsiteY2-132" fmla="*/ 589529 h 1209747"/>
              <a:gd name="connsiteX3-133" fmla="*/ 237657 w 618657"/>
              <a:gd name="connsiteY3-134" fmla="*/ 504897 h 1209747"/>
              <a:gd name="connsiteX4-135" fmla="*/ 332907 w 618657"/>
              <a:gd name="connsiteY4-136" fmla="*/ 72 h 1209747"/>
              <a:gd name="connsiteX5-137" fmla="*/ 409107 w 618657"/>
              <a:gd name="connsiteY5-138" fmla="*/ 581097 h 1209747"/>
              <a:gd name="connsiteX6-139" fmla="*/ 618657 w 618657"/>
              <a:gd name="connsiteY6-140" fmla="*/ 657297 h 1209747"/>
              <a:gd name="connsiteX7-141" fmla="*/ 361482 w 618657"/>
              <a:gd name="connsiteY7-142" fmla="*/ 771597 h 1209747"/>
              <a:gd name="connsiteX8-143" fmla="*/ 285282 w 618657"/>
              <a:gd name="connsiteY8-144" fmla="*/ 1209747 h 1209747"/>
              <a:gd name="connsiteX9" fmla="*/ 228132 w 618657"/>
              <a:gd name="connsiteY9" fmla="*/ 1181172 h 1209747"/>
              <a:gd name="connsiteX0-145" fmla="*/ 285282 w 618657"/>
              <a:gd name="connsiteY0-146" fmla="*/ 1209747 h 1209747"/>
              <a:gd name="connsiteX1-147" fmla="*/ 190032 w 618657"/>
              <a:gd name="connsiteY1-148" fmla="*/ 800172 h 1209747"/>
              <a:gd name="connsiteX2-149" fmla="*/ 0 w 618657"/>
              <a:gd name="connsiteY2-150" fmla="*/ 589529 h 1209747"/>
              <a:gd name="connsiteX3-151" fmla="*/ 237657 w 618657"/>
              <a:gd name="connsiteY3-152" fmla="*/ 504897 h 1209747"/>
              <a:gd name="connsiteX4-153" fmla="*/ 332907 w 618657"/>
              <a:gd name="connsiteY4-154" fmla="*/ 72 h 1209747"/>
              <a:gd name="connsiteX5-155" fmla="*/ 409107 w 618657"/>
              <a:gd name="connsiteY5-156" fmla="*/ 581097 h 1209747"/>
              <a:gd name="connsiteX6-157" fmla="*/ 618657 w 618657"/>
              <a:gd name="connsiteY6-158" fmla="*/ 657297 h 1209747"/>
              <a:gd name="connsiteX7-159" fmla="*/ 361482 w 618657"/>
              <a:gd name="connsiteY7-160" fmla="*/ 771597 h 1209747"/>
              <a:gd name="connsiteX8-161" fmla="*/ 285282 w 618657"/>
              <a:gd name="connsiteY8-162" fmla="*/ 1209747 h 1209747"/>
              <a:gd name="connsiteX0-163" fmla="*/ 270292 w 618657"/>
              <a:gd name="connsiteY0-164" fmla="*/ 1249721 h 1249721"/>
              <a:gd name="connsiteX1-165" fmla="*/ 190032 w 618657"/>
              <a:gd name="connsiteY1-166" fmla="*/ 800172 h 1249721"/>
              <a:gd name="connsiteX2-167" fmla="*/ 0 w 618657"/>
              <a:gd name="connsiteY2-168" fmla="*/ 589529 h 1249721"/>
              <a:gd name="connsiteX3-169" fmla="*/ 237657 w 618657"/>
              <a:gd name="connsiteY3-170" fmla="*/ 504897 h 1249721"/>
              <a:gd name="connsiteX4-171" fmla="*/ 332907 w 618657"/>
              <a:gd name="connsiteY4-172" fmla="*/ 72 h 1249721"/>
              <a:gd name="connsiteX5-173" fmla="*/ 409107 w 618657"/>
              <a:gd name="connsiteY5-174" fmla="*/ 581097 h 1249721"/>
              <a:gd name="connsiteX6-175" fmla="*/ 618657 w 618657"/>
              <a:gd name="connsiteY6-176" fmla="*/ 657297 h 1249721"/>
              <a:gd name="connsiteX7-177" fmla="*/ 361482 w 618657"/>
              <a:gd name="connsiteY7-178" fmla="*/ 771597 h 1249721"/>
              <a:gd name="connsiteX8-179" fmla="*/ 270292 w 618657"/>
              <a:gd name="connsiteY8-180" fmla="*/ 1249721 h 1249721"/>
              <a:gd name="connsiteX0-181" fmla="*/ 270292 w 618657"/>
              <a:gd name="connsiteY0-182" fmla="*/ 1249721 h 1249721"/>
              <a:gd name="connsiteX1-183" fmla="*/ 190032 w 618657"/>
              <a:gd name="connsiteY1-184" fmla="*/ 775188 h 1249721"/>
              <a:gd name="connsiteX2-185" fmla="*/ 0 w 618657"/>
              <a:gd name="connsiteY2-186" fmla="*/ 589529 h 1249721"/>
              <a:gd name="connsiteX3-187" fmla="*/ 237657 w 618657"/>
              <a:gd name="connsiteY3-188" fmla="*/ 504897 h 1249721"/>
              <a:gd name="connsiteX4-189" fmla="*/ 332907 w 618657"/>
              <a:gd name="connsiteY4-190" fmla="*/ 72 h 1249721"/>
              <a:gd name="connsiteX5-191" fmla="*/ 409107 w 618657"/>
              <a:gd name="connsiteY5-192" fmla="*/ 581097 h 1249721"/>
              <a:gd name="connsiteX6-193" fmla="*/ 618657 w 618657"/>
              <a:gd name="connsiteY6-194" fmla="*/ 657297 h 1249721"/>
              <a:gd name="connsiteX7-195" fmla="*/ 361482 w 618657"/>
              <a:gd name="connsiteY7-196" fmla="*/ 771597 h 1249721"/>
              <a:gd name="connsiteX8-197" fmla="*/ 270292 w 618657"/>
              <a:gd name="connsiteY8-198" fmla="*/ 1249721 h 1249721"/>
              <a:gd name="connsiteX0-199" fmla="*/ 270292 w 618657"/>
              <a:gd name="connsiteY0-200" fmla="*/ 1249721 h 1249721"/>
              <a:gd name="connsiteX1-201" fmla="*/ 190032 w 618657"/>
              <a:gd name="connsiteY1-202" fmla="*/ 775188 h 1249721"/>
              <a:gd name="connsiteX2-203" fmla="*/ 0 w 618657"/>
              <a:gd name="connsiteY2-204" fmla="*/ 589529 h 1249721"/>
              <a:gd name="connsiteX3-205" fmla="*/ 237657 w 618657"/>
              <a:gd name="connsiteY3-206" fmla="*/ 504897 h 1249721"/>
              <a:gd name="connsiteX4-207" fmla="*/ 332907 w 618657"/>
              <a:gd name="connsiteY4-208" fmla="*/ 72 h 1249721"/>
              <a:gd name="connsiteX5-209" fmla="*/ 409107 w 618657"/>
              <a:gd name="connsiteY5-210" fmla="*/ 581097 h 1249721"/>
              <a:gd name="connsiteX6-211" fmla="*/ 618657 w 618657"/>
              <a:gd name="connsiteY6-212" fmla="*/ 657297 h 1249721"/>
              <a:gd name="connsiteX7-213" fmla="*/ 361482 w 618657"/>
              <a:gd name="connsiteY7-214" fmla="*/ 771597 h 1249721"/>
              <a:gd name="connsiteX8-215" fmla="*/ 270292 w 618657"/>
              <a:gd name="connsiteY8-216" fmla="*/ 1249721 h 1249721"/>
              <a:gd name="connsiteX0-217" fmla="*/ 297774 w 618657"/>
              <a:gd name="connsiteY0-218" fmla="*/ 1257216 h 1257216"/>
              <a:gd name="connsiteX1-219" fmla="*/ 190032 w 618657"/>
              <a:gd name="connsiteY1-220" fmla="*/ 775188 h 1257216"/>
              <a:gd name="connsiteX2-221" fmla="*/ 0 w 618657"/>
              <a:gd name="connsiteY2-222" fmla="*/ 589529 h 1257216"/>
              <a:gd name="connsiteX3-223" fmla="*/ 237657 w 618657"/>
              <a:gd name="connsiteY3-224" fmla="*/ 504897 h 1257216"/>
              <a:gd name="connsiteX4-225" fmla="*/ 332907 w 618657"/>
              <a:gd name="connsiteY4-226" fmla="*/ 72 h 1257216"/>
              <a:gd name="connsiteX5-227" fmla="*/ 409107 w 618657"/>
              <a:gd name="connsiteY5-228" fmla="*/ 581097 h 1257216"/>
              <a:gd name="connsiteX6-229" fmla="*/ 618657 w 618657"/>
              <a:gd name="connsiteY6-230" fmla="*/ 657297 h 1257216"/>
              <a:gd name="connsiteX7-231" fmla="*/ 361482 w 618657"/>
              <a:gd name="connsiteY7-232" fmla="*/ 771597 h 1257216"/>
              <a:gd name="connsiteX8-233" fmla="*/ 297774 w 618657"/>
              <a:gd name="connsiteY8-234" fmla="*/ 1257216 h 1257216"/>
              <a:gd name="connsiteX0-235" fmla="*/ 297774 w 618657"/>
              <a:gd name="connsiteY0-236" fmla="*/ 1257216 h 1257216"/>
              <a:gd name="connsiteX1-237" fmla="*/ 190032 w 618657"/>
              <a:gd name="connsiteY1-238" fmla="*/ 775188 h 1257216"/>
              <a:gd name="connsiteX2-239" fmla="*/ 0 w 618657"/>
              <a:gd name="connsiteY2-240" fmla="*/ 589529 h 1257216"/>
              <a:gd name="connsiteX3-241" fmla="*/ 237657 w 618657"/>
              <a:gd name="connsiteY3-242" fmla="*/ 504897 h 1257216"/>
              <a:gd name="connsiteX4-243" fmla="*/ 332907 w 618657"/>
              <a:gd name="connsiteY4-244" fmla="*/ 72 h 1257216"/>
              <a:gd name="connsiteX5-245" fmla="*/ 409107 w 618657"/>
              <a:gd name="connsiteY5-246" fmla="*/ 581097 h 1257216"/>
              <a:gd name="connsiteX6-247" fmla="*/ 618657 w 618657"/>
              <a:gd name="connsiteY6-248" fmla="*/ 657297 h 1257216"/>
              <a:gd name="connsiteX7-249" fmla="*/ 388964 w 618657"/>
              <a:gd name="connsiteY7-250" fmla="*/ 776593 h 1257216"/>
              <a:gd name="connsiteX8-251" fmla="*/ 297774 w 618657"/>
              <a:gd name="connsiteY8-252" fmla="*/ 1257216 h 1257216"/>
              <a:gd name="connsiteX0-253" fmla="*/ 297774 w 618657"/>
              <a:gd name="connsiteY0-254" fmla="*/ 1257216 h 1257216"/>
              <a:gd name="connsiteX1-255" fmla="*/ 190032 w 618657"/>
              <a:gd name="connsiteY1-256" fmla="*/ 775188 h 1257216"/>
              <a:gd name="connsiteX2-257" fmla="*/ 0 w 618657"/>
              <a:gd name="connsiteY2-258" fmla="*/ 589529 h 1257216"/>
              <a:gd name="connsiteX3-259" fmla="*/ 237657 w 618657"/>
              <a:gd name="connsiteY3-260" fmla="*/ 504897 h 1257216"/>
              <a:gd name="connsiteX4-261" fmla="*/ 332907 w 618657"/>
              <a:gd name="connsiteY4-262" fmla="*/ 72 h 1257216"/>
              <a:gd name="connsiteX5-263" fmla="*/ 409107 w 618657"/>
              <a:gd name="connsiteY5-264" fmla="*/ 581097 h 1257216"/>
              <a:gd name="connsiteX6-265" fmla="*/ 618657 w 618657"/>
              <a:gd name="connsiteY6-266" fmla="*/ 657297 h 1257216"/>
              <a:gd name="connsiteX7-267" fmla="*/ 388964 w 618657"/>
              <a:gd name="connsiteY7-268" fmla="*/ 776593 h 1257216"/>
              <a:gd name="connsiteX8-269" fmla="*/ 297774 w 618657"/>
              <a:gd name="connsiteY8-270" fmla="*/ 1257216 h 1257216"/>
              <a:gd name="connsiteX0-271" fmla="*/ 297774 w 618657"/>
              <a:gd name="connsiteY0-272" fmla="*/ 1257216 h 1257216"/>
              <a:gd name="connsiteX1-273" fmla="*/ 190032 w 618657"/>
              <a:gd name="connsiteY1-274" fmla="*/ 775188 h 1257216"/>
              <a:gd name="connsiteX2-275" fmla="*/ 0 w 618657"/>
              <a:gd name="connsiteY2-276" fmla="*/ 589529 h 1257216"/>
              <a:gd name="connsiteX3-277" fmla="*/ 237657 w 618657"/>
              <a:gd name="connsiteY3-278" fmla="*/ 504897 h 1257216"/>
              <a:gd name="connsiteX4-279" fmla="*/ 332907 w 618657"/>
              <a:gd name="connsiteY4-280" fmla="*/ 72 h 1257216"/>
              <a:gd name="connsiteX5-281" fmla="*/ 409107 w 618657"/>
              <a:gd name="connsiteY5-282" fmla="*/ 581097 h 1257216"/>
              <a:gd name="connsiteX6-283" fmla="*/ 618657 w 618657"/>
              <a:gd name="connsiteY6-284" fmla="*/ 657297 h 1257216"/>
              <a:gd name="connsiteX7-285" fmla="*/ 388964 w 618657"/>
              <a:gd name="connsiteY7-286" fmla="*/ 776593 h 1257216"/>
              <a:gd name="connsiteX8-287" fmla="*/ 297774 w 618657"/>
              <a:gd name="connsiteY8-288" fmla="*/ 1257216 h 1257216"/>
              <a:gd name="connsiteX0-289" fmla="*/ 317761 w 638644"/>
              <a:gd name="connsiteY0-290" fmla="*/ 1257216 h 1257216"/>
              <a:gd name="connsiteX1-291" fmla="*/ 210019 w 638644"/>
              <a:gd name="connsiteY1-292" fmla="*/ 775188 h 1257216"/>
              <a:gd name="connsiteX2-293" fmla="*/ 0 w 638644"/>
              <a:gd name="connsiteY2-294" fmla="*/ 597024 h 1257216"/>
              <a:gd name="connsiteX3-295" fmla="*/ 257644 w 638644"/>
              <a:gd name="connsiteY3-296" fmla="*/ 504897 h 1257216"/>
              <a:gd name="connsiteX4-297" fmla="*/ 352894 w 638644"/>
              <a:gd name="connsiteY4-298" fmla="*/ 72 h 1257216"/>
              <a:gd name="connsiteX5-299" fmla="*/ 429094 w 638644"/>
              <a:gd name="connsiteY5-300" fmla="*/ 581097 h 1257216"/>
              <a:gd name="connsiteX6-301" fmla="*/ 638644 w 638644"/>
              <a:gd name="connsiteY6-302" fmla="*/ 657297 h 1257216"/>
              <a:gd name="connsiteX7-303" fmla="*/ 408951 w 638644"/>
              <a:gd name="connsiteY7-304" fmla="*/ 776593 h 1257216"/>
              <a:gd name="connsiteX8-305" fmla="*/ 317761 w 638644"/>
              <a:gd name="connsiteY8-306" fmla="*/ 1257216 h 1257216"/>
              <a:gd name="connsiteX0-307" fmla="*/ 317761 w 638644"/>
              <a:gd name="connsiteY0-308" fmla="*/ 1257216 h 1257216"/>
              <a:gd name="connsiteX1-309" fmla="*/ 227508 w 638644"/>
              <a:gd name="connsiteY1-310" fmla="*/ 772690 h 1257216"/>
              <a:gd name="connsiteX2-311" fmla="*/ 0 w 638644"/>
              <a:gd name="connsiteY2-312" fmla="*/ 597024 h 1257216"/>
              <a:gd name="connsiteX3-313" fmla="*/ 257644 w 638644"/>
              <a:gd name="connsiteY3-314" fmla="*/ 504897 h 1257216"/>
              <a:gd name="connsiteX4-315" fmla="*/ 352894 w 638644"/>
              <a:gd name="connsiteY4-316" fmla="*/ 72 h 1257216"/>
              <a:gd name="connsiteX5-317" fmla="*/ 429094 w 638644"/>
              <a:gd name="connsiteY5-318" fmla="*/ 581097 h 1257216"/>
              <a:gd name="connsiteX6-319" fmla="*/ 638644 w 638644"/>
              <a:gd name="connsiteY6-320" fmla="*/ 657297 h 1257216"/>
              <a:gd name="connsiteX7-321" fmla="*/ 408951 w 638644"/>
              <a:gd name="connsiteY7-322" fmla="*/ 776593 h 1257216"/>
              <a:gd name="connsiteX8-323" fmla="*/ 317761 w 638644"/>
              <a:gd name="connsiteY8-324" fmla="*/ 1257216 h 1257216"/>
              <a:gd name="connsiteX0-325" fmla="*/ 339441 w 638644"/>
              <a:gd name="connsiteY0-326" fmla="*/ 1253055 h 1253055"/>
              <a:gd name="connsiteX1-327" fmla="*/ 227508 w 638644"/>
              <a:gd name="connsiteY1-328" fmla="*/ 772690 h 1253055"/>
              <a:gd name="connsiteX2-329" fmla="*/ 0 w 638644"/>
              <a:gd name="connsiteY2-330" fmla="*/ 597024 h 1253055"/>
              <a:gd name="connsiteX3-331" fmla="*/ 257644 w 638644"/>
              <a:gd name="connsiteY3-332" fmla="*/ 504897 h 1253055"/>
              <a:gd name="connsiteX4-333" fmla="*/ 352894 w 638644"/>
              <a:gd name="connsiteY4-334" fmla="*/ 72 h 1253055"/>
              <a:gd name="connsiteX5-335" fmla="*/ 429094 w 638644"/>
              <a:gd name="connsiteY5-336" fmla="*/ 581097 h 1253055"/>
              <a:gd name="connsiteX6-337" fmla="*/ 638644 w 638644"/>
              <a:gd name="connsiteY6-338" fmla="*/ 657297 h 1253055"/>
              <a:gd name="connsiteX7-339" fmla="*/ 408951 w 638644"/>
              <a:gd name="connsiteY7-340" fmla="*/ 776593 h 1253055"/>
              <a:gd name="connsiteX8-341" fmla="*/ 339441 w 638644"/>
              <a:gd name="connsiteY8-342" fmla="*/ 1253055 h 1253055"/>
              <a:gd name="connsiteX0-343" fmla="*/ 339441 w 638644"/>
              <a:gd name="connsiteY0-344" fmla="*/ 1253055 h 1253055"/>
              <a:gd name="connsiteX1-345" fmla="*/ 227508 w 638644"/>
              <a:gd name="connsiteY1-346" fmla="*/ 772690 h 1253055"/>
              <a:gd name="connsiteX2-347" fmla="*/ 0 w 638644"/>
              <a:gd name="connsiteY2-348" fmla="*/ 597024 h 1253055"/>
              <a:gd name="connsiteX3-349" fmla="*/ 257644 w 638644"/>
              <a:gd name="connsiteY3-350" fmla="*/ 504897 h 1253055"/>
              <a:gd name="connsiteX4-351" fmla="*/ 352894 w 638644"/>
              <a:gd name="connsiteY4-352" fmla="*/ 72 h 1253055"/>
              <a:gd name="connsiteX5-353" fmla="*/ 429094 w 638644"/>
              <a:gd name="connsiteY5-354" fmla="*/ 581097 h 1253055"/>
              <a:gd name="connsiteX6-355" fmla="*/ 638644 w 638644"/>
              <a:gd name="connsiteY6-356" fmla="*/ 657297 h 1253055"/>
              <a:gd name="connsiteX7-357" fmla="*/ 427015 w 638644"/>
              <a:gd name="connsiteY7-358" fmla="*/ 776594 h 1253055"/>
              <a:gd name="connsiteX8-359" fmla="*/ 339441 w 638644"/>
              <a:gd name="connsiteY8-360" fmla="*/ 1253055 h 1253055"/>
              <a:gd name="connsiteX0-361" fmla="*/ 339441 w 638644"/>
              <a:gd name="connsiteY0-362" fmla="*/ 1253055 h 1253055"/>
              <a:gd name="connsiteX1-363" fmla="*/ 227508 w 638644"/>
              <a:gd name="connsiteY1-364" fmla="*/ 772690 h 1253055"/>
              <a:gd name="connsiteX2-365" fmla="*/ 0 w 638644"/>
              <a:gd name="connsiteY2-366" fmla="*/ 597024 h 1253055"/>
              <a:gd name="connsiteX3-367" fmla="*/ 257644 w 638644"/>
              <a:gd name="connsiteY3-368" fmla="*/ 504897 h 1253055"/>
              <a:gd name="connsiteX4-369" fmla="*/ 352894 w 638644"/>
              <a:gd name="connsiteY4-370" fmla="*/ 72 h 1253055"/>
              <a:gd name="connsiteX5-371" fmla="*/ 443547 w 638644"/>
              <a:gd name="connsiteY5-372" fmla="*/ 539503 h 1253055"/>
              <a:gd name="connsiteX6-373" fmla="*/ 638644 w 638644"/>
              <a:gd name="connsiteY6-374" fmla="*/ 657297 h 1253055"/>
              <a:gd name="connsiteX7-375" fmla="*/ 427015 w 638644"/>
              <a:gd name="connsiteY7-376" fmla="*/ 776594 h 1253055"/>
              <a:gd name="connsiteX8-377" fmla="*/ 339441 w 638644"/>
              <a:gd name="connsiteY8-378" fmla="*/ 1253055 h 1253055"/>
              <a:gd name="connsiteX0-379" fmla="*/ 339441 w 642257"/>
              <a:gd name="connsiteY0-380" fmla="*/ 1253055 h 1253055"/>
              <a:gd name="connsiteX1-381" fmla="*/ 227508 w 642257"/>
              <a:gd name="connsiteY1-382" fmla="*/ 772690 h 1253055"/>
              <a:gd name="connsiteX2-383" fmla="*/ 0 w 642257"/>
              <a:gd name="connsiteY2-384" fmla="*/ 597024 h 1253055"/>
              <a:gd name="connsiteX3-385" fmla="*/ 257644 w 642257"/>
              <a:gd name="connsiteY3-386" fmla="*/ 504897 h 1253055"/>
              <a:gd name="connsiteX4-387" fmla="*/ 352894 w 642257"/>
              <a:gd name="connsiteY4-388" fmla="*/ 72 h 1253055"/>
              <a:gd name="connsiteX5-389" fmla="*/ 443547 w 642257"/>
              <a:gd name="connsiteY5-390" fmla="*/ 539503 h 1253055"/>
              <a:gd name="connsiteX6-391" fmla="*/ 642257 w 642257"/>
              <a:gd name="connsiteY6-392" fmla="*/ 628182 h 1253055"/>
              <a:gd name="connsiteX7-393" fmla="*/ 427015 w 642257"/>
              <a:gd name="connsiteY7-394" fmla="*/ 776594 h 1253055"/>
              <a:gd name="connsiteX8-395" fmla="*/ 339441 w 642257"/>
              <a:gd name="connsiteY8-396" fmla="*/ 1253055 h 1253055"/>
              <a:gd name="connsiteX0-397" fmla="*/ 339441 w 642257"/>
              <a:gd name="connsiteY0-398" fmla="*/ 1253055 h 1253055"/>
              <a:gd name="connsiteX1-399" fmla="*/ 227508 w 642257"/>
              <a:gd name="connsiteY1-400" fmla="*/ 772690 h 1253055"/>
              <a:gd name="connsiteX2-401" fmla="*/ 0 w 642257"/>
              <a:gd name="connsiteY2-402" fmla="*/ 597024 h 1253055"/>
              <a:gd name="connsiteX3-403" fmla="*/ 257644 w 642257"/>
              <a:gd name="connsiteY3-404" fmla="*/ 504897 h 1253055"/>
              <a:gd name="connsiteX4-405" fmla="*/ 352894 w 642257"/>
              <a:gd name="connsiteY4-406" fmla="*/ 72 h 1253055"/>
              <a:gd name="connsiteX5-407" fmla="*/ 436320 w 642257"/>
              <a:gd name="connsiteY5-408" fmla="*/ 514546 h 1253055"/>
              <a:gd name="connsiteX6-409" fmla="*/ 642257 w 642257"/>
              <a:gd name="connsiteY6-410" fmla="*/ 628182 h 1253055"/>
              <a:gd name="connsiteX7-411" fmla="*/ 427015 w 642257"/>
              <a:gd name="connsiteY7-412" fmla="*/ 776594 h 1253055"/>
              <a:gd name="connsiteX8-413" fmla="*/ 339441 w 642257"/>
              <a:gd name="connsiteY8-414" fmla="*/ 1253055 h 1253055"/>
              <a:gd name="connsiteX0-415" fmla="*/ 339441 w 642257"/>
              <a:gd name="connsiteY0-416" fmla="*/ 1253055 h 1253055"/>
              <a:gd name="connsiteX1-417" fmla="*/ 227508 w 642257"/>
              <a:gd name="connsiteY1-418" fmla="*/ 772690 h 1253055"/>
              <a:gd name="connsiteX2-419" fmla="*/ 0 w 642257"/>
              <a:gd name="connsiteY2-420" fmla="*/ 597024 h 1253055"/>
              <a:gd name="connsiteX3-421" fmla="*/ 257644 w 642257"/>
              <a:gd name="connsiteY3-422" fmla="*/ 504897 h 1253055"/>
              <a:gd name="connsiteX4-423" fmla="*/ 352894 w 642257"/>
              <a:gd name="connsiteY4-424" fmla="*/ 72 h 1253055"/>
              <a:gd name="connsiteX5-425" fmla="*/ 436320 w 642257"/>
              <a:gd name="connsiteY5-426" fmla="*/ 514546 h 1253055"/>
              <a:gd name="connsiteX6-427" fmla="*/ 642257 w 642257"/>
              <a:gd name="connsiteY6-428" fmla="*/ 628182 h 1253055"/>
              <a:gd name="connsiteX7-429" fmla="*/ 455920 w 642257"/>
              <a:gd name="connsiteY7-430" fmla="*/ 780753 h 1253055"/>
              <a:gd name="connsiteX8-431" fmla="*/ 339441 w 642257"/>
              <a:gd name="connsiteY8-432" fmla="*/ 1253055 h 1253055"/>
              <a:gd name="connsiteX0-433" fmla="*/ 339441 w 642257"/>
              <a:gd name="connsiteY0-434" fmla="*/ 1253055 h 1253055"/>
              <a:gd name="connsiteX1-435" fmla="*/ 227508 w 642257"/>
              <a:gd name="connsiteY1-436" fmla="*/ 772690 h 1253055"/>
              <a:gd name="connsiteX2-437" fmla="*/ 0 w 642257"/>
              <a:gd name="connsiteY2-438" fmla="*/ 597024 h 1253055"/>
              <a:gd name="connsiteX3-439" fmla="*/ 257644 w 642257"/>
              <a:gd name="connsiteY3-440" fmla="*/ 504897 h 1253055"/>
              <a:gd name="connsiteX4-441" fmla="*/ 352894 w 642257"/>
              <a:gd name="connsiteY4-442" fmla="*/ 72 h 1253055"/>
              <a:gd name="connsiteX5-443" fmla="*/ 436320 w 642257"/>
              <a:gd name="connsiteY5-444" fmla="*/ 514546 h 1253055"/>
              <a:gd name="connsiteX6-445" fmla="*/ 642257 w 642257"/>
              <a:gd name="connsiteY6-446" fmla="*/ 628182 h 1253055"/>
              <a:gd name="connsiteX7-447" fmla="*/ 441468 w 642257"/>
              <a:gd name="connsiteY7-448" fmla="*/ 789072 h 1253055"/>
              <a:gd name="connsiteX8-449" fmla="*/ 339441 w 642257"/>
              <a:gd name="connsiteY8-450" fmla="*/ 1253055 h 1253055"/>
              <a:gd name="connsiteX0-451" fmla="*/ 339441 w 642257"/>
              <a:gd name="connsiteY0-452" fmla="*/ 1253055 h 1253055"/>
              <a:gd name="connsiteX1-453" fmla="*/ 227508 w 642257"/>
              <a:gd name="connsiteY1-454" fmla="*/ 772690 h 1253055"/>
              <a:gd name="connsiteX2-455" fmla="*/ 0 w 642257"/>
              <a:gd name="connsiteY2-456" fmla="*/ 597024 h 1253055"/>
              <a:gd name="connsiteX3-457" fmla="*/ 257644 w 642257"/>
              <a:gd name="connsiteY3-458" fmla="*/ 504897 h 1253055"/>
              <a:gd name="connsiteX4-459" fmla="*/ 352894 w 642257"/>
              <a:gd name="connsiteY4-460" fmla="*/ 72 h 1253055"/>
              <a:gd name="connsiteX5-461" fmla="*/ 436320 w 642257"/>
              <a:gd name="connsiteY5-462" fmla="*/ 514546 h 1253055"/>
              <a:gd name="connsiteX6-463" fmla="*/ 642257 w 642257"/>
              <a:gd name="connsiteY6-464" fmla="*/ 628182 h 1253055"/>
              <a:gd name="connsiteX7-465" fmla="*/ 441468 w 642257"/>
              <a:gd name="connsiteY7-466" fmla="*/ 789072 h 1253055"/>
              <a:gd name="connsiteX8-467" fmla="*/ 339441 w 642257"/>
              <a:gd name="connsiteY8-468" fmla="*/ 1253055 h 12530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97DA9"/>
              </a:solidFill>
            </a:endParaRPr>
          </a:p>
        </p:txBody>
      </p:sp>
      <p:sp>
        <p:nvSpPr>
          <p:cNvPr id="66" name="任意多边形 65"/>
          <p:cNvSpPr/>
          <p:nvPr/>
        </p:nvSpPr>
        <p:spPr>
          <a:xfrm flipH="1">
            <a:off x="7473502" y="128595"/>
            <a:ext cx="517122" cy="757712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-1" fmla="*/ 257175 w 647700"/>
              <a:gd name="connsiteY0-2" fmla="*/ 1181158 h 1209733"/>
              <a:gd name="connsiteX1-3" fmla="*/ 219075 w 647700"/>
              <a:gd name="connsiteY1-4" fmla="*/ 800158 h 1209733"/>
              <a:gd name="connsiteX2-5" fmla="*/ 0 w 647700"/>
              <a:gd name="connsiteY2-6" fmla="*/ 590608 h 1209733"/>
              <a:gd name="connsiteX3-7" fmla="*/ 266700 w 647700"/>
              <a:gd name="connsiteY3-8" fmla="*/ 504883 h 1209733"/>
              <a:gd name="connsiteX4-9" fmla="*/ 361950 w 647700"/>
              <a:gd name="connsiteY4-10" fmla="*/ 58 h 1209733"/>
              <a:gd name="connsiteX5-11" fmla="*/ 438150 w 647700"/>
              <a:gd name="connsiteY5-12" fmla="*/ 581083 h 1209733"/>
              <a:gd name="connsiteX6-13" fmla="*/ 647700 w 647700"/>
              <a:gd name="connsiteY6-14" fmla="*/ 657283 h 1209733"/>
              <a:gd name="connsiteX7-15" fmla="*/ 390525 w 647700"/>
              <a:gd name="connsiteY7-16" fmla="*/ 771583 h 1209733"/>
              <a:gd name="connsiteX8-17" fmla="*/ 314325 w 647700"/>
              <a:gd name="connsiteY8-18" fmla="*/ 1209733 h 1209733"/>
              <a:gd name="connsiteX0-19" fmla="*/ 257175 w 647700"/>
              <a:gd name="connsiteY0-20" fmla="*/ 1181158 h 1209733"/>
              <a:gd name="connsiteX1-21" fmla="*/ 219075 w 647700"/>
              <a:gd name="connsiteY1-22" fmla="*/ 800158 h 1209733"/>
              <a:gd name="connsiteX2-23" fmla="*/ 0 w 647700"/>
              <a:gd name="connsiteY2-24" fmla="*/ 590608 h 1209733"/>
              <a:gd name="connsiteX3-25" fmla="*/ 266700 w 647700"/>
              <a:gd name="connsiteY3-26" fmla="*/ 504883 h 1209733"/>
              <a:gd name="connsiteX4-27" fmla="*/ 361950 w 647700"/>
              <a:gd name="connsiteY4-28" fmla="*/ 58 h 1209733"/>
              <a:gd name="connsiteX5-29" fmla="*/ 438150 w 647700"/>
              <a:gd name="connsiteY5-30" fmla="*/ 581083 h 1209733"/>
              <a:gd name="connsiteX6-31" fmla="*/ 647700 w 647700"/>
              <a:gd name="connsiteY6-32" fmla="*/ 657283 h 1209733"/>
              <a:gd name="connsiteX7-33" fmla="*/ 390525 w 647700"/>
              <a:gd name="connsiteY7-34" fmla="*/ 771583 h 1209733"/>
              <a:gd name="connsiteX8-35" fmla="*/ 314325 w 647700"/>
              <a:gd name="connsiteY8-36" fmla="*/ 1209733 h 1209733"/>
              <a:gd name="connsiteX0-37" fmla="*/ 161925 w 552450"/>
              <a:gd name="connsiteY0-38" fmla="*/ 1181173 h 1209748"/>
              <a:gd name="connsiteX1-39" fmla="*/ 123825 w 552450"/>
              <a:gd name="connsiteY1-40" fmla="*/ 800173 h 1209748"/>
              <a:gd name="connsiteX2-41" fmla="*/ 0 w 552450"/>
              <a:gd name="connsiteY2-42" fmla="*/ 638248 h 1209748"/>
              <a:gd name="connsiteX3-43" fmla="*/ 171450 w 552450"/>
              <a:gd name="connsiteY3-44" fmla="*/ 504898 h 1209748"/>
              <a:gd name="connsiteX4-45" fmla="*/ 266700 w 552450"/>
              <a:gd name="connsiteY4-46" fmla="*/ 73 h 1209748"/>
              <a:gd name="connsiteX5-47" fmla="*/ 342900 w 552450"/>
              <a:gd name="connsiteY5-48" fmla="*/ 581098 h 1209748"/>
              <a:gd name="connsiteX6-49" fmla="*/ 552450 w 552450"/>
              <a:gd name="connsiteY6-50" fmla="*/ 657298 h 1209748"/>
              <a:gd name="connsiteX7-51" fmla="*/ 295275 w 552450"/>
              <a:gd name="connsiteY7-52" fmla="*/ 771598 h 1209748"/>
              <a:gd name="connsiteX8-53" fmla="*/ 219075 w 552450"/>
              <a:gd name="connsiteY8-54" fmla="*/ 1209748 h 1209748"/>
              <a:gd name="connsiteX0-55" fmla="*/ 238125 w 628650"/>
              <a:gd name="connsiteY0-56" fmla="*/ 1181172 h 1209747"/>
              <a:gd name="connsiteX1-57" fmla="*/ 200025 w 628650"/>
              <a:gd name="connsiteY1-58" fmla="*/ 800172 h 1209747"/>
              <a:gd name="connsiteX2-59" fmla="*/ 0 w 628650"/>
              <a:gd name="connsiteY2-60" fmla="*/ 562047 h 1209747"/>
              <a:gd name="connsiteX3-61" fmla="*/ 247650 w 628650"/>
              <a:gd name="connsiteY3-62" fmla="*/ 504897 h 1209747"/>
              <a:gd name="connsiteX4-63" fmla="*/ 342900 w 628650"/>
              <a:gd name="connsiteY4-64" fmla="*/ 72 h 1209747"/>
              <a:gd name="connsiteX5-65" fmla="*/ 419100 w 628650"/>
              <a:gd name="connsiteY5-66" fmla="*/ 581097 h 1209747"/>
              <a:gd name="connsiteX6-67" fmla="*/ 628650 w 628650"/>
              <a:gd name="connsiteY6-68" fmla="*/ 657297 h 1209747"/>
              <a:gd name="connsiteX7-69" fmla="*/ 371475 w 628650"/>
              <a:gd name="connsiteY7-70" fmla="*/ 771597 h 1209747"/>
              <a:gd name="connsiteX8-71" fmla="*/ 295275 w 628650"/>
              <a:gd name="connsiteY8-72" fmla="*/ 1209747 h 1209747"/>
              <a:gd name="connsiteX0-73" fmla="*/ 238125 w 628650"/>
              <a:gd name="connsiteY0-74" fmla="*/ 1181172 h 1209747"/>
              <a:gd name="connsiteX1-75" fmla="*/ 200025 w 628650"/>
              <a:gd name="connsiteY1-76" fmla="*/ 800172 h 1209747"/>
              <a:gd name="connsiteX2-77" fmla="*/ 0 w 628650"/>
              <a:gd name="connsiteY2-78" fmla="*/ 562047 h 1209747"/>
              <a:gd name="connsiteX3-79" fmla="*/ 247650 w 628650"/>
              <a:gd name="connsiteY3-80" fmla="*/ 504897 h 1209747"/>
              <a:gd name="connsiteX4-81" fmla="*/ 342900 w 628650"/>
              <a:gd name="connsiteY4-82" fmla="*/ 72 h 1209747"/>
              <a:gd name="connsiteX5-83" fmla="*/ 419100 w 628650"/>
              <a:gd name="connsiteY5-84" fmla="*/ 581097 h 1209747"/>
              <a:gd name="connsiteX6-85" fmla="*/ 628650 w 628650"/>
              <a:gd name="connsiteY6-86" fmla="*/ 657297 h 1209747"/>
              <a:gd name="connsiteX7-87" fmla="*/ 371475 w 628650"/>
              <a:gd name="connsiteY7-88" fmla="*/ 771597 h 1209747"/>
              <a:gd name="connsiteX8-89" fmla="*/ 295275 w 628650"/>
              <a:gd name="connsiteY8-90" fmla="*/ 1209747 h 1209747"/>
              <a:gd name="connsiteX0-91" fmla="*/ 228132 w 618657"/>
              <a:gd name="connsiteY0-92" fmla="*/ 1181172 h 1209747"/>
              <a:gd name="connsiteX1-93" fmla="*/ 190032 w 618657"/>
              <a:gd name="connsiteY1-94" fmla="*/ 800172 h 1209747"/>
              <a:gd name="connsiteX2-95" fmla="*/ 0 w 618657"/>
              <a:gd name="connsiteY2-96" fmla="*/ 589529 h 1209747"/>
              <a:gd name="connsiteX3-97" fmla="*/ 237657 w 618657"/>
              <a:gd name="connsiteY3-98" fmla="*/ 504897 h 1209747"/>
              <a:gd name="connsiteX4-99" fmla="*/ 332907 w 618657"/>
              <a:gd name="connsiteY4-100" fmla="*/ 72 h 1209747"/>
              <a:gd name="connsiteX5-101" fmla="*/ 409107 w 618657"/>
              <a:gd name="connsiteY5-102" fmla="*/ 581097 h 1209747"/>
              <a:gd name="connsiteX6-103" fmla="*/ 618657 w 618657"/>
              <a:gd name="connsiteY6-104" fmla="*/ 657297 h 1209747"/>
              <a:gd name="connsiteX7-105" fmla="*/ 361482 w 618657"/>
              <a:gd name="connsiteY7-106" fmla="*/ 771597 h 1209747"/>
              <a:gd name="connsiteX8-107" fmla="*/ 285282 w 618657"/>
              <a:gd name="connsiteY8-108" fmla="*/ 1209747 h 1209747"/>
              <a:gd name="connsiteX0-109" fmla="*/ 228132 w 618657"/>
              <a:gd name="connsiteY0-110" fmla="*/ 1181172 h 1209747"/>
              <a:gd name="connsiteX1-111" fmla="*/ 190032 w 618657"/>
              <a:gd name="connsiteY1-112" fmla="*/ 800172 h 1209747"/>
              <a:gd name="connsiteX2-113" fmla="*/ 0 w 618657"/>
              <a:gd name="connsiteY2-114" fmla="*/ 589529 h 1209747"/>
              <a:gd name="connsiteX3-115" fmla="*/ 237657 w 618657"/>
              <a:gd name="connsiteY3-116" fmla="*/ 504897 h 1209747"/>
              <a:gd name="connsiteX4-117" fmla="*/ 332907 w 618657"/>
              <a:gd name="connsiteY4-118" fmla="*/ 72 h 1209747"/>
              <a:gd name="connsiteX5-119" fmla="*/ 409107 w 618657"/>
              <a:gd name="connsiteY5-120" fmla="*/ 581097 h 1209747"/>
              <a:gd name="connsiteX6-121" fmla="*/ 618657 w 618657"/>
              <a:gd name="connsiteY6-122" fmla="*/ 657297 h 1209747"/>
              <a:gd name="connsiteX7-123" fmla="*/ 361482 w 618657"/>
              <a:gd name="connsiteY7-124" fmla="*/ 771597 h 1209747"/>
              <a:gd name="connsiteX8-125" fmla="*/ 285282 w 618657"/>
              <a:gd name="connsiteY8-126" fmla="*/ 1209747 h 1209747"/>
              <a:gd name="connsiteX0-127" fmla="*/ 228132 w 618657"/>
              <a:gd name="connsiteY0-128" fmla="*/ 1181172 h 1209747"/>
              <a:gd name="connsiteX1-129" fmla="*/ 190032 w 618657"/>
              <a:gd name="connsiteY1-130" fmla="*/ 800172 h 1209747"/>
              <a:gd name="connsiteX2-131" fmla="*/ 0 w 618657"/>
              <a:gd name="connsiteY2-132" fmla="*/ 589529 h 1209747"/>
              <a:gd name="connsiteX3-133" fmla="*/ 237657 w 618657"/>
              <a:gd name="connsiteY3-134" fmla="*/ 504897 h 1209747"/>
              <a:gd name="connsiteX4-135" fmla="*/ 332907 w 618657"/>
              <a:gd name="connsiteY4-136" fmla="*/ 72 h 1209747"/>
              <a:gd name="connsiteX5-137" fmla="*/ 409107 w 618657"/>
              <a:gd name="connsiteY5-138" fmla="*/ 581097 h 1209747"/>
              <a:gd name="connsiteX6-139" fmla="*/ 618657 w 618657"/>
              <a:gd name="connsiteY6-140" fmla="*/ 657297 h 1209747"/>
              <a:gd name="connsiteX7-141" fmla="*/ 361482 w 618657"/>
              <a:gd name="connsiteY7-142" fmla="*/ 771597 h 1209747"/>
              <a:gd name="connsiteX8-143" fmla="*/ 285282 w 618657"/>
              <a:gd name="connsiteY8-144" fmla="*/ 1209747 h 1209747"/>
              <a:gd name="connsiteX9" fmla="*/ 228132 w 618657"/>
              <a:gd name="connsiteY9" fmla="*/ 1181172 h 1209747"/>
              <a:gd name="connsiteX0-145" fmla="*/ 285282 w 618657"/>
              <a:gd name="connsiteY0-146" fmla="*/ 1209747 h 1209747"/>
              <a:gd name="connsiteX1-147" fmla="*/ 190032 w 618657"/>
              <a:gd name="connsiteY1-148" fmla="*/ 800172 h 1209747"/>
              <a:gd name="connsiteX2-149" fmla="*/ 0 w 618657"/>
              <a:gd name="connsiteY2-150" fmla="*/ 589529 h 1209747"/>
              <a:gd name="connsiteX3-151" fmla="*/ 237657 w 618657"/>
              <a:gd name="connsiteY3-152" fmla="*/ 504897 h 1209747"/>
              <a:gd name="connsiteX4-153" fmla="*/ 332907 w 618657"/>
              <a:gd name="connsiteY4-154" fmla="*/ 72 h 1209747"/>
              <a:gd name="connsiteX5-155" fmla="*/ 409107 w 618657"/>
              <a:gd name="connsiteY5-156" fmla="*/ 581097 h 1209747"/>
              <a:gd name="connsiteX6-157" fmla="*/ 618657 w 618657"/>
              <a:gd name="connsiteY6-158" fmla="*/ 657297 h 1209747"/>
              <a:gd name="connsiteX7-159" fmla="*/ 361482 w 618657"/>
              <a:gd name="connsiteY7-160" fmla="*/ 771597 h 1209747"/>
              <a:gd name="connsiteX8-161" fmla="*/ 285282 w 618657"/>
              <a:gd name="connsiteY8-162" fmla="*/ 1209747 h 1209747"/>
              <a:gd name="connsiteX0-163" fmla="*/ 270292 w 618657"/>
              <a:gd name="connsiteY0-164" fmla="*/ 1249721 h 1249721"/>
              <a:gd name="connsiteX1-165" fmla="*/ 190032 w 618657"/>
              <a:gd name="connsiteY1-166" fmla="*/ 800172 h 1249721"/>
              <a:gd name="connsiteX2-167" fmla="*/ 0 w 618657"/>
              <a:gd name="connsiteY2-168" fmla="*/ 589529 h 1249721"/>
              <a:gd name="connsiteX3-169" fmla="*/ 237657 w 618657"/>
              <a:gd name="connsiteY3-170" fmla="*/ 504897 h 1249721"/>
              <a:gd name="connsiteX4-171" fmla="*/ 332907 w 618657"/>
              <a:gd name="connsiteY4-172" fmla="*/ 72 h 1249721"/>
              <a:gd name="connsiteX5-173" fmla="*/ 409107 w 618657"/>
              <a:gd name="connsiteY5-174" fmla="*/ 581097 h 1249721"/>
              <a:gd name="connsiteX6-175" fmla="*/ 618657 w 618657"/>
              <a:gd name="connsiteY6-176" fmla="*/ 657297 h 1249721"/>
              <a:gd name="connsiteX7-177" fmla="*/ 361482 w 618657"/>
              <a:gd name="connsiteY7-178" fmla="*/ 771597 h 1249721"/>
              <a:gd name="connsiteX8-179" fmla="*/ 270292 w 618657"/>
              <a:gd name="connsiteY8-180" fmla="*/ 1249721 h 1249721"/>
              <a:gd name="connsiteX0-181" fmla="*/ 270292 w 618657"/>
              <a:gd name="connsiteY0-182" fmla="*/ 1249721 h 1249721"/>
              <a:gd name="connsiteX1-183" fmla="*/ 190032 w 618657"/>
              <a:gd name="connsiteY1-184" fmla="*/ 775188 h 1249721"/>
              <a:gd name="connsiteX2-185" fmla="*/ 0 w 618657"/>
              <a:gd name="connsiteY2-186" fmla="*/ 589529 h 1249721"/>
              <a:gd name="connsiteX3-187" fmla="*/ 237657 w 618657"/>
              <a:gd name="connsiteY3-188" fmla="*/ 504897 h 1249721"/>
              <a:gd name="connsiteX4-189" fmla="*/ 332907 w 618657"/>
              <a:gd name="connsiteY4-190" fmla="*/ 72 h 1249721"/>
              <a:gd name="connsiteX5-191" fmla="*/ 409107 w 618657"/>
              <a:gd name="connsiteY5-192" fmla="*/ 581097 h 1249721"/>
              <a:gd name="connsiteX6-193" fmla="*/ 618657 w 618657"/>
              <a:gd name="connsiteY6-194" fmla="*/ 657297 h 1249721"/>
              <a:gd name="connsiteX7-195" fmla="*/ 361482 w 618657"/>
              <a:gd name="connsiteY7-196" fmla="*/ 771597 h 1249721"/>
              <a:gd name="connsiteX8-197" fmla="*/ 270292 w 618657"/>
              <a:gd name="connsiteY8-198" fmla="*/ 1249721 h 1249721"/>
              <a:gd name="connsiteX0-199" fmla="*/ 270292 w 618657"/>
              <a:gd name="connsiteY0-200" fmla="*/ 1249721 h 1249721"/>
              <a:gd name="connsiteX1-201" fmla="*/ 190032 w 618657"/>
              <a:gd name="connsiteY1-202" fmla="*/ 775188 h 1249721"/>
              <a:gd name="connsiteX2-203" fmla="*/ 0 w 618657"/>
              <a:gd name="connsiteY2-204" fmla="*/ 589529 h 1249721"/>
              <a:gd name="connsiteX3-205" fmla="*/ 237657 w 618657"/>
              <a:gd name="connsiteY3-206" fmla="*/ 504897 h 1249721"/>
              <a:gd name="connsiteX4-207" fmla="*/ 332907 w 618657"/>
              <a:gd name="connsiteY4-208" fmla="*/ 72 h 1249721"/>
              <a:gd name="connsiteX5-209" fmla="*/ 409107 w 618657"/>
              <a:gd name="connsiteY5-210" fmla="*/ 581097 h 1249721"/>
              <a:gd name="connsiteX6-211" fmla="*/ 618657 w 618657"/>
              <a:gd name="connsiteY6-212" fmla="*/ 657297 h 1249721"/>
              <a:gd name="connsiteX7-213" fmla="*/ 361482 w 618657"/>
              <a:gd name="connsiteY7-214" fmla="*/ 771597 h 1249721"/>
              <a:gd name="connsiteX8-215" fmla="*/ 270292 w 618657"/>
              <a:gd name="connsiteY8-216" fmla="*/ 1249721 h 1249721"/>
              <a:gd name="connsiteX0-217" fmla="*/ 297774 w 618657"/>
              <a:gd name="connsiteY0-218" fmla="*/ 1257216 h 1257216"/>
              <a:gd name="connsiteX1-219" fmla="*/ 190032 w 618657"/>
              <a:gd name="connsiteY1-220" fmla="*/ 775188 h 1257216"/>
              <a:gd name="connsiteX2-221" fmla="*/ 0 w 618657"/>
              <a:gd name="connsiteY2-222" fmla="*/ 589529 h 1257216"/>
              <a:gd name="connsiteX3-223" fmla="*/ 237657 w 618657"/>
              <a:gd name="connsiteY3-224" fmla="*/ 504897 h 1257216"/>
              <a:gd name="connsiteX4-225" fmla="*/ 332907 w 618657"/>
              <a:gd name="connsiteY4-226" fmla="*/ 72 h 1257216"/>
              <a:gd name="connsiteX5-227" fmla="*/ 409107 w 618657"/>
              <a:gd name="connsiteY5-228" fmla="*/ 581097 h 1257216"/>
              <a:gd name="connsiteX6-229" fmla="*/ 618657 w 618657"/>
              <a:gd name="connsiteY6-230" fmla="*/ 657297 h 1257216"/>
              <a:gd name="connsiteX7-231" fmla="*/ 361482 w 618657"/>
              <a:gd name="connsiteY7-232" fmla="*/ 771597 h 1257216"/>
              <a:gd name="connsiteX8-233" fmla="*/ 297774 w 618657"/>
              <a:gd name="connsiteY8-234" fmla="*/ 1257216 h 1257216"/>
              <a:gd name="connsiteX0-235" fmla="*/ 297774 w 618657"/>
              <a:gd name="connsiteY0-236" fmla="*/ 1257216 h 1257216"/>
              <a:gd name="connsiteX1-237" fmla="*/ 190032 w 618657"/>
              <a:gd name="connsiteY1-238" fmla="*/ 775188 h 1257216"/>
              <a:gd name="connsiteX2-239" fmla="*/ 0 w 618657"/>
              <a:gd name="connsiteY2-240" fmla="*/ 589529 h 1257216"/>
              <a:gd name="connsiteX3-241" fmla="*/ 237657 w 618657"/>
              <a:gd name="connsiteY3-242" fmla="*/ 504897 h 1257216"/>
              <a:gd name="connsiteX4-243" fmla="*/ 332907 w 618657"/>
              <a:gd name="connsiteY4-244" fmla="*/ 72 h 1257216"/>
              <a:gd name="connsiteX5-245" fmla="*/ 409107 w 618657"/>
              <a:gd name="connsiteY5-246" fmla="*/ 581097 h 1257216"/>
              <a:gd name="connsiteX6-247" fmla="*/ 618657 w 618657"/>
              <a:gd name="connsiteY6-248" fmla="*/ 657297 h 1257216"/>
              <a:gd name="connsiteX7-249" fmla="*/ 388964 w 618657"/>
              <a:gd name="connsiteY7-250" fmla="*/ 776593 h 1257216"/>
              <a:gd name="connsiteX8-251" fmla="*/ 297774 w 618657"/>
              <a:gd name="connsiteY8-252" fmla="*/ 1257216 h 1257216"/>
              <a:gd name="connsiteX0-253" fmla="*/ 297774 w 618657"/>
              <a:gd name="connsiteY0-254" fmla="*/ 1257216 h 1257216"/>
              <a:gd name="connsiteX1-255" fmla="*/ 190032 w 618657"/>
              <a:gd name="connsiteY1-256" fmla="*/ 775188 h 1257216"/>
              <a:gd name="connsiteX2-257" fmla="*/ 0 w 618657"/>
              <a:gd name="connsiteY2-258" fmla="*/ 589529 h 1257216"/>
              <a:gd name="connsiteX3-259" fmla="*/ 237657 w 618657"/>
              <a:gd name="connsiteY3-260" fmla="*/ 504897 h 1257216"/>
              <a:gd name="connsiteX4-261" fmla="*/ 332907 w 618657"/>
              <a:gd name="connsiteY4-262" fmla="*/ 72 h 1257216"/>
              <a:gd name="connsiteX5-263" fmla="*/ 409107 w 618657"/>
              <a:gd name="connsiteY5-264" fmla="*/ 581097 h 1257216"/>
              <a:gd name="connsiteX6-265" fmla="*/ 618657 w 618657"/>
              <a:gd name="connsiteY6-266" fmla="*/ 657297 h 1257216"/>
              <a:gd name="connsiteX7-267" fmla="*/ 388964 w 618657"/>
              <a:gd name="connsiteY7-268" fmla="*/ 776593 h 1257216"/>
              <a:gd name="connsiteX8-269" fmla="*/ 297774 w 618657"/>
              <a:gd name="connsiteY8-270" fmla="*/ 1257216 h 1257216"/>
              <a:gd name="connsiteX0-271" fmla="*/ 297774 w 618657"/>
              <a:gd name="connsiteY0-272" fmla="*/ 1257216 h 1257216"/>
              <a:gd name="connsiteX1-273" fmla="*/ 190032 w 618657"/>
              <a:gd name="connsiteY1-274" fmla="*/ 775188 h 1257216"/>
              <a:gd name="connsiteX2-275" fmla="*/ 0 w 618657"/>
              <a:gd name="connsiteY2-276" fmla="*/ 589529 h 1257216"/>
              <a:gd name="connsiteX3-277" fmla="*/ 237657 w 618657"/>
              <a:gd name="connsiteY3-278" fmla="*/ 504897 h 1257216"/>
              <a:gd name="connsiteX4-279" fmla="*/ 332907 w 618657"/>
              <a:gd name="connsiteY4-280" fmla="*/ 72 h 1257216"/>
              <a:gd name="connsiteX5-281" fmla="*/ 409107 w 618657"/>
              <a:gd name="connsiteY5-282" fmla="*/ 581097 h 1257216"/>
              <a:gd name="connsiteX6-283" fmla="*/ 618657 w 618657"/>
              <a:gd name="connsiteY6-284" fmla="*/ 657297 h 1257216"/>
              <a:gd name="connsiteX7-285" fmla="*/ 388964 w 618657"/>
              <a:gd name="connsiteY7-286" fmla="*/ 776593 h 1257216"/>
              <a:gd name="connsiteX8-287" fmla="*/ 297774 w 618657"/>
              <a:gd name="connsiteY8-288" fmla="*/ 1257216 h 1257216"/>
              <a:gd name="connsiteX0-289" fmla="*/ 317761 w 638644"/>
              <a:gd name="connsiteY0-290" fmla="*/ 1257216 h 1257216"/>
              <a:gd name="connsiteX1-291" fmla="*/ 210019 w 638644"/>
              <a:gd name="connsiteY1-292" fmla="*/ 775188 h 1257216"/>
              <a:gd name="connsiteX2-293" fmla="*/ 0 w 638644"/>
              <a:gd name="connsiteY2-294" fmla="*/ 597024 h 1257216"/>
              <a:gd name="connsiteX3-295" fmla="*/ 257644 w 638644"/>
              <a:gd name="connsiteY3-296" fmla="*/ 504897 h 1257216"/>
              <a:gd name="connsiteX4-297" fmla="*/ 352894 w 638644"/>
              <a:gd name="connsiteY4-298" fmla="*/ 72 h 1257216"/>
              <a:gd name="connsiteX5-299" fmla="*/ 429094 w 638644"/>
              <a:gd name="connsiteY5-300" fmla="*/ 581097 h 1257216"/>
              <a:gd name="connsiteX6-301" fmla="*/ 638644 w 638644"/>
              <a:gd name="connsiteY6-302" fmla="*/ 657297 h 1257216"/>
              <a:gd name="connsiteX7-303" fmla="*/ 408951 w 638644"/>
              <a:gd name="connsiteY7-304" fmla="*/ 776593 h 1257216"/>
              <a:gd name="connsiteX8-305" fmla="*/ 317761 w 638644"/>
              <a:gd name="connsiteY8-306" fmla="*/ 1257216 h 1257216"/>
              <a:gd name="connsiteX0-307" fmla="*/ 317761 w 638644"/>
              <a:gd name="connsiteY0-308" fmla="*/ 1257216 h 1257216"/>
              <a:gd name="connsiteX1-309" fmla="*/ 227508 w 638644"/>
              <a:gd name="connsiteY1-310" fmla="*/ 772690 h 1257216"/>
              <a:gd name="connsiteX2-311" fmla="*/ 0 w 638644"/>
              <a:gd name="connsiteY2-312" fmla="*/ 597024 h 1257216"/>
              <a:gd name="connsiteX3-313" fmla="*/ 257644 w 638644"/>
              <a:gd name="connsiteY3-314" fmla="*/ 504897 h 1257216"/>
              <a:gd name="connsiteX4-315" fmla="*/ 352894 w 638644"/>
              <a:gd name="connsiteY4-316" fmla="*/ 72 h 1257216"/>
              <a:gd name="connsiteX5-317" fmla="*/ 429094 w 638644"/>
              <a:gd name="connsiteY5-318" fmla="*/ 581097 h 1257216"/>
              <a:gd name="connsiteX6-319" fmla="*/ 638644 w 638644"/>
              <a:gd name="connsiteY6-320" fmla="*/ 657297 h 1257216"/>
              <a:gd name="connsiteX7-321" fmla="*/ 408951 w 638644"/>
              <a:gd name="connsiteY7-322" fmla="*/ 776593 h 1257216"/>
              <a:gd name="connsiteX8-323" fmla="*/ 317761 w 638644"/>
              <a:gd name="connsiteY8-324" fmla="*/ 1257216 h 1257216"/>
              <a:gd name="connsiteX0-325" fmla="*/ 339441 w 638644"/>
              <a:gd name="connsiteY0-326" fmla="*/ 1253055 h 1253055"/>
              <a:gd name="connsiteX1-327" fmla="*/ 227508 w 638644"/>
              <a:gd name="connsiteY1-328" fmla="*/ 772690 h 1253055"/>
              <a:gd name="connsiteX2-329" fmla="*/ 0 w 638644"/>
              <a:gd name="connsiteY2-330" fmla="*/ 597024 h 1253055"/>
              <a:gd name="connsiteX3-331" fmla="*/ 257644 w 638644"/>
              <a:gd name="connsiteY3-332" fmla="*/ 504897 h 1253055"/>
              <a:gd name="connsiteX4-333" fmla="*/ 352894 w 638644"/>
              <a:gd name="connsiteY4-334" fmla="*/ 72 h 1253055"/>
              <a:gd name="connsiteX5-335" fmla="*/ 429094 w 638644"/>
              <a:gd name="connsiteY5-336" fmla="*/ 581097 h 1253055"/>
              <a:gd name="connsiteX6-337" fmla="*/ 638644 w 638644"/>
              <a:gd name="connsiteY6-338" fmla="*/ 657297 h 1253055"/>
              <a:gd name="connsiteX7-339" fmla="*/ 408951 w 638644"/>
              <a:gd name="connsiteY7-340" fmla="*/ 776593 h 1253055"/>
              <a:gd name="connsiteX8-341" fmla="*/ 339441 w 638644"/>
              <a:gd name="connsiteY8-342" fmla="*/ 1253055 h 1253055"/>
              <a:gd name="connsiteX0-343" fmla="*/ 339441 w 638644"/>
              <a:gd name="connsiteY0-344" fmla="*/ 1253055 h 1253055"/>
              <a:gd name="connsiteX1-345" fmla="*/ 227508 w 638644"/>
              <a:gd name="connsiteY1-346" fmla="*/ 772690 h 1253055"/>
              <a:gd name="connsiteX2-347" fmla="*/ 0 w 638644"/>
              <a:gd name="connsiteY2-348" fmla="*/ 597024 h 1253055"/>
              <a:gd name="connsiteX3-349" fmla="*/ 257644 w 638644"/>
              <a:gd name="connsiteY3-350" fmla="*/ 504897 h 1253055"/>
              <a:gd name="connsiteX4-351" fmla="*/ 352894 w 638644"/>
              <a:gd name="connsiteY4-352" fmla="*/ 72 h 1253055"/>
              <a:gd name="connsiteX5-353" fmla="*/ 429094 w 638644"/>
              <a:gd name="connsiteY5-354" fmla="*/ 581097 h 1253055"/>
              <a:gd name="connsiteX6-355" fmla="*/ 638644 w 638644"/>
              <a:gd name="connsiteY6-356" fmla="*/ 657297 h 1253055"/>
              <a:gd name="connsiteX7-357" fmla="*/ 427015 w 638644"/>
              <a:gd name="connsiteY7-358" fmla="*/ 776594 h 1253055"/>
              <a:gd name="connsiteX8-359" fmla="*/ 339441 w 638644"/>
              <a:gd name="connsiteY8-360" fmla="*/ 1253055 h 1253055"/>
              <a:gd name="connsiteX0-361" fmla="*/ 339441 w 638644"/>
              <a:gd name="connsiteY0-362" fmla="*/ 1253055 h 1253055"/>
              <a:gd name="connsiteX1-363" fmla="*/ 227508 w 638644"/>
              <a:gd name="connsiteY1-364" fmla="*/ 772690 h 1253055"/>
              <a:gd name="connsiteX2-365" fmla="*/ 0 w 638644"/>
              <a:gd name="connsiteY2-366" fmla="*/ 597024 h 1253055"/>
              <a:gd name="connsiteX3-367" fmla="*/ 257644 w 638644"/>
              <a:gd name="connsiteY3-368" fmla="*/ 504897 h 1253055"/>
              <a:gd name="connsiteX4-369" fmla="*/ 352894 w 638644"/>
              <a:gd name="connsiteY4-370" fmla="*/ 72 h 1253055"/>
              <a:gd name="connsiteX5-371" fmla="*/ 443547 w 638644"/>
              <a:gd name="connsiteY5-372" fmla="*/ 539503 h 1253055"/>
              <a:gd name="connsiteX6-373" fmla="*/ 638644 w 638644"/>
              <a:gd name="connsiteY6-374" fmla="*/ 657297 h 1253055"/>
              <a:gd name="connsiteX7-375" fmla="*/ 427015 w 638644"/>
              <a:gd name="connsiteY7-376" fmla="*/ 776594 h 1253055"/>
              <a:gd name="connsiteX8-377" fmla="*/ 339441 w 638644"/>
              <a:gd name="connsiteY8-378" fmla="*/ 1253055 h 1253055"/>
              <a:gd name="connsiteX0-379" fmla="*/ 339441 w 642257"/>
              <a:gd name="connsiteY0-380" fmla="*/ 1253055 h 1253055"/>
              <a:gd name="connsiteX1-381" fmla="*/ 227508 w 642257"/>
              <a:gd name="connsiteY1-382" fmla="*/ 772690 h 1253055"/>
              <a:gd name="connsiteX2-383" fmla="*/ 0 w 642257"/>
              <a:gd name="connsiteY2-384" fmla="*/ 597024 h 1253055"/>
              <a:gd name="connsiteX3-385" fmla="*/ 257644 w 642257"/>
              <a:gd name="connsiteY3-386" fmla="*/ 504897 h 1253055"/>
              <a:gd name="connsiteX4-387" fmla="*/ 352894 w 642257"/>
              <a:gd name="connsiteY4-388" fmla="*/ 72 h 1253055"/>
              <a:gd name="connsiteX5-389" fmla="*/ 443547 w 642257"/>
              <a:gd name="connsiteY5-390" fmla="*/ 539503 h 1253055"/>
              <a:gd name="connsiteX6-391" fmla="*/ 642257 w 642257"/>
              <a:gd name="connsiteY6-392" fmla="*/ 628182 h 1253055"/>
              <a:gd name="connsiteX7-393" fmla="*/ 427015 w 642257"/>
              <a:gd name="connsiteY7-394" fmla="*/ 776594 h 1253055"/>
              <a:gd name="connsiteX8-395" fmla="*/ 339441 w 642257"/>
              <a:gd name="connsiteY8-396" fmla="*/ 1253055 h 1253055"/>
              <a:gd name="connsiteX0-397" fmla="*/ 339441 w 642257"/>
              <a:gd name="connsiteY0-398" fmla="*/ 1253055 h 1253055"/>
              <a:gd name="connsiteX1-399" fmla="*/ 227508 w 642257"/>
              <a:gd name="connsiteY1-400" fmla="*/ 772690 h 1253055"/>
              <a:gd name="connsiteX2-401" fmla="*/ 0 w 642257"/>
              <a:gd name="connsiteY2-402" fmla="*/ 597024 h 1253055"/>
              <a:gd name="connsiteX3-403" fmla="*/ 257644 w 642257"/>
              <a:gd name="connsiteY3-404" fmla="*/ 504897 h 1253055"/>
              <a:gd name="connsiteX4-405" fmla="*/ 352894 w 642257"/>
              <a:gd name="connsiteY4-406" fmla="*/ 72 h 1253055"/>
              <a:gd name="connsiteX5-407" fmla="*/ 436320 w 642257"/>
              <a:gd name="connsiteY5-408" fmla="*/ 514546 h 1253055"/>
              <a:gd name="connsiteX6-409" fmla="*/ 642257 w 642257"/>
              <a:gd name="connsiteY6-410" fmla="*/ 628182 h 1253055"/>
              <a:gd name="connsiteX7-411" fmla="*/ 427015 w 642257"/>
              <a:gd name="connsiteY7-412" fmla="*/ 776594 h 1253055"/>
              <a:gd name="connsiteX8-413" fmla="*/ 339441 w 642257"/>
              <a:gd name="connsiteY8-414" fmla="*/ 1253055 h 1253055"/>
              <a:gd name="connsiteX0-415" fmla="*/ 339441 w 642257"/>
              <a:gd name="connsiteY0-416" fmla="*/ 1253055 h 1253055"/>
              <a:gd name="connsiteX1-417" fmla="*/ 227508 w 642257"/>
              <a:gd name="connsiteY1-418" fmla="*/ 772690 h 1253055"/>
              <a:gd name="connsiteX2-419" fmla="*/ 0 w 642257"/>
              <a:gd name="connsiteY2-420" fmla="*/ 597024 h 1253055"/>
              <a:gd name="connsiteX3-421" fmla="*/ 257644 w 642257"/>
              <a:gd name="connsiteY3-422" fmla="*/ 504897 h 1253055"/>
              <a:gd name="connsiteX4-423" fmla="*/ 352894 w 642257"/>
              <a:gd name="connsiteY4-424" fmla="*/ 72 h 1253055"/>
              <a:gd name="connsiteX5-425" fmla="*/ 436320 w 642257"/>
              <a:gd name="connsiteY5-426" fmla="*/ 514546 h 1253055"/>
              <a:gd name="connsiteX6-427" fmla="*/ 642257 w 642257"/>
              <a:gd name="connsiteY6-428" fmla="*/ 628182 h 1253055"/>
              <a:gd name="connsiteX7-429" fmla="*/ 455920 w 642257"/>
              <a:gd name="connsiteY7-430" fmla="*/ 780753 h 1253055"/>
              <a:gd name="connsiteX8-431" fmla="*/ 339441 w 642257"/>
              <a:gd name="connsiteY8-432" fmla="*/ 1253055 h 1253055"/>
              <a:gd name="connsiteX0-433" fmla="*/ 339441 w 642257"/>
              <a:gd name="connsiteY0-434" fmla="*/ 1253055 h 1253055"/>
              <a:gd name="connsiteX1-435" fmla="*/ 227508 w 642257"/>
              <a:gd name="connsiteY1-436" fmla="*/ 772690 h 1253055"/>
              <a:gd name="connsiteX2-437" fmla="*/ 0 w 642257"/>
              <a:gd name="connsiteY2-438" fmla="*/ 597024 h 1253055"/>
              <a:gd name="connsiteX3-439" fmla="*/ 257644 w 642257"/>
              <a:gd name="connsiteY3-440" fmla="*/ 504897 h 1253055"/>
              <a:gd name="connsiteX4-441" fmla="*/ 352894 w 642257"/>
              <a:gd name="connsiteY4-442" fmla="*/ 72 h 1253055"/>
              <a:gd name="connsiteX5-443" fmla="*/ 436320 w 642257"/>
              <a:gd name="connsiteY5-444" fmla="*/ 514546 h 1253055"/>
              <a:gd name="connsiteX6-445" fmla="*/ 642257 w 642257"/>
              <a:gd name="connsiteY6-446" fmla="*/ 628182 h 1253055"/>
              <a:gd name="connsiteX7-447" fmla="*/ 441468 w 642257"/>
              <a:gd name="connsiteY7-448" fmla="*/ 789072 h 1253055"/>
              <a:gd name="connsiteX8-449" fmla="*/ 339441 w 642257"/>
              <a:gd name="connsiteY8-450" fmla="*/ 1253055 h 1253055"/>
              <a:gd name="connsiteX0-451" fmla="*/ 339441 w 642257"/>
              <a:gd name="connsiteY0-452" fmla="*/ 1253055 h 1253055"/>
              <a:gd name="connsiteX1-453" fmla="*/ 227508 w 642257"/>
              <a:gd name="connsiteY1-454" fmla="*/ 772690 h 1253055"/>
              <a:gd name="connsiteX2-455" fmla="*/ 0 w 642257"/>
              <a:gd name="connsiteY2-456" fmla="*/ 597024 h 1253055"/>
              <a:gd name="connsiteX3-457" fmla="*/ 257644 w 642257"/>
              <a:gd name="connsiteY3-458" fmla="*/ 504897 h 1253055"/>
              <a:gd name="connsiteX4-459" fmla="*/ 352894 w 642257"/>
              <a:gd name="connsiteY4-460" fmla="*/ 72 h 1253055"/>
              <a:gd name="connsiteX5-461" fmla="*/ 436320 w 642257"/>
              <a:gd name="connsiteY5-462" fmla="*/ 514546 h 1253055"/>
              <a:gd name="connsiteX6-463" fmla="*/ 642257 w 642257"/>
              <a:gd name="connsiteY6-464" fmla="*/ 628182 h 1253055"/>
              <a:gd name="connsiteX7-465" fmla="*/ 441468 w 642257"/>
              <a:gd name="connsiteY7-466" fmla="*/ 789072 h 1253055"/>
              <a:gd name="connsiteX8-467" fmla="*/ 339441 w 642257"/>
              <a:gd name="connsiteY8-468" fmla="*/ 1253055 h 12530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97DA9"/>
              </a:solidFill>
            </a:endParaRPr>
          </a:p>
        </p:txBody>
      </p:sp>
      <p:sp>
        <p:nvSpPr>
          <p:cNvPr id="76" name="PA_库_文本框 75"/>
          <p:cNvSpPr txBox="1"/>
          <p:nvPr>
            <p:custDataLst>
              <p:tags r:id="rId3"/>
            </p:custDataLst>
          </p:nvPr>
        </p:nvSpPr>
        <p:spPr>
          <a:xfrm flipH="1">
            <a:off x="3894923" y="2168517"/>
            <a:ext cx="758560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697DA9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Bạn nam đang xé vở lấy giấy gấp đồ chơi.</a:t>
            </a:r>
            <a:endParaRPr lang="zh-CN" altLang="en-US" sz="3200" dirty="0">
              <a:solidFill>
                <a:srgbClr val="697DA9"/>
              </a:solidFill>
              <a:latin typeface="Calibri" panose="020F0502020204030204" pitchFamily="34" charset="0"/>
              <a:ea typeface="方正静蕾简体" panose="020000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13" name="PA_库_文本框 75"/>
          <p:cNvSpPr txBox="1"/>
          <p:nvPr>
            <p:custDataLst>
              <p:tags r:id="rId4"/>
            </p:custDataLst>
          </p:nvPr>
        </p:nvSpPr>
        <p:spPr>
          <a:xfrm flipH="1">
            <a:off x="3887629" y="2170145"/>
            <a:ext cx="758560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697DA9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Bạn nam đang làm gì?</a:t>
            </a:r>
            <a:endParaRPr lang="zh-CN" altLang="en-US" sz="3200" dirty="0">
              <a:solidFill>
                <a:srgbClr val="697DA9"/>
              </a:solidFill>
              <a:latin typeface="Calibri" panose="020F0502020204030204" pitchFamily="34" charset="0"/>
              <a:ea typeface="方正静蕾简体" panose="020000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14" name="PA_库_文本框 75"/>
          <p:cNvSpPr txBox="1"/>
          <p:nvPr>
            <p:custDataLst>
              <p:tags r:id="rId5"/>
            </p:custDataLst>
          </p:nvPr>
        </p:nvSpPr>
        <p:spPr>
          <a:xfrm flipH="1">
            <a:off x="6782186" y="3983079"/>
            <a:ext cx="758560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697DA9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Không đồng tình</a:t>
            </a:r>
            <a:endParaRPr lang="zh-CN" altLang="en-US" sz="3200" dirty="0">
              <a:solidFill>
                <a:srgbClr val="697DA9"/>
              </a:solidFill>
              <a:latin typeface="Calibri" panose="020F0502020204030204" pitchFamily="34" charset="0"/>
              <a:ea typeface="方正静蕾简体" panose="020000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15" name="PA_库_文本框 75"/>
          <p:cNvSpPr txBox="1"/>
          <p:nvPr>
            <p:custDataLst>
              <p:tags r:id="rId6"/>
            </p:custDataLst>
          </p:nvPr>
        </p:nvSpPr>
        <p:spPr>
          <a:xfrm flipH="1">
            <a:off x="6059599" y="3946546"/>
            <a:ext cx="5506755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697DA9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Em đồng tình hay không đồng tình với việc làm này? </a:t>
            </a:r>
            <a:endParaRPr lang="zh-CN" altLang="en-US" sz="3200" dirty="0">
              <a:solidFill>
                <a:srgbClr val="697DA9"/>
              </a:solidFill>
              <a:latin typeface="Calibri" panose="020F0502020204030204" pitchFamily="34" charset="0"/>
              <a:ea typeface="方正静蕾简体" panose="020000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17" name="PA_库_文本框 104"/>
          <p:cNvSpPr txBox="1"/>
          <p:nvPr>
            <p:custDataLst>
              <p:tags r:id="rId7"/>
            </p:custDataLst>
          </p:nvPr>
        </p:nvSpPr>
        <p:spPr>
          <a:xfrm>
            <a:off x="1990832" y="1426845"/>
            <a:ext cx="99472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0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Em đồng tình hay không đồng tình với việc làm của bạn nào? Vì sao?</a:t>
            </a:r>
            <a:endParaRPr lang="zh-CN" altLang="en-US" sz="3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方正静蕾简体" panose="020000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18" name="PA_库_任意多边形 120"/>
          <p:cNvSpPr/>
          <p:nvPr>
            <p:custDataLst>
              <p:tags r:id="rId8"/>
            </p:custDataLst>
          </p:nvPr>
        </p:nvSpPr>
        <p:spPr>
          <a:xfrm>
            <a:off x="1321061" y="1531087"/>
            <a:ext cx="551953" cy="413363"/>
          </a:xfrm>
          <a:custGeom>
            <a:avLst/>
            <a:gdLst>
              <a:gd name="connsiteX0" fmla="*/ 256195 w 3682147"/>
              <a:gd name="connsiteY0" fmla="*/ 48768 h 428436"/>
              <a:gd name="connsiteX1" fmla="*/ 2950627 w 3682147"/>
              <a:gd name="connsiteY1" fmla="*/ 0 h 428436"/>
              <a:gd name="connsiteX2" fmla="*/ 85507 w 3682147"/>
              <a:gd name="connsiteY2" fmla="*/ 158496 h 428436"/>
              <a:gd name="connsiteX3" fmla="*/ 3170083 w 3682147"/>
              <a:gd name="connsiteY3" fmla="*/ 73152 h 428436"/>
              <a:gd name="connsiteX4" fmla="*/ 163 w 3682147"/>
              <a:gd name="connsiteY4" fmla="*/ 243840 h 428436"/>
              <a:gd name="connsiteX5" fmla="*/ 3328579 w 3682147"/>
              <a:gd name="connsiteY5" fmla="*/ 158496 h 428436"/>
              <a:gd name="connsiteX6" fmla="*/ 12355 w 3682147"/>
              <a:gd name="connsiteY6" fmla="*/ 353568 h 428436"/>
              <a:gd name="connsiteX7" fmla="*/ 3511459 w 3682147"/>
              <a:gd name="connsiteY7" fmla="*/ 256032 h 428436"/>
              <a:gd name="connsiteX8" fmla="*/ 12355 w 3682147"/>
              <a:gd name="connsiteY8" fmla="*/ 426720 h 428436"/>
              <a:gd name="connsiteX9" fmla="*/ 3682147 w 3682147"/>
              <a:gd name="connsiteY9" fmla="*/ 329184 h 428436"/>
              <a:gd name="connsiteX0-1" fmla="*/ 256195 w 3682147"/>
              <a:gd name="connsiteY0-2" fmla="*/ 48768 h 435235"/>
              <a:gd name="connsiteX1-3" fmla="*/ 2950627 w 3682147"/>
              <a:gd name="connsiteY1-4" fmla="*/ 0 h 435235"/>
              <a:gd name="connsiteX2-5" fmla="*/ 85507 w 3682147"/>
              <a:gd name="connsiteY2-6" fmla="*/ 158496 h 435235"/>
              <a:gd name="connsiteX3-7" fmla="*/ 3170083 w 3682147"/>
              <a:gd name="connsiteY3-8" fmla="*/ 73152 h 435235"/>
              <a:gd name="connsiteX4-9" fmla="*/ 163 w 3682147"/>
              <a:gd name="connsiteY4-10" fmla="*/ 243840 h 435235"/>
              <a:gd name="connsiteX5-11" fmla="*/ 3328579 w 3682147"/>
              <a:gd name="connsiteY5-12" fmla="*/ 158496 h 435235"/>
              <a:gd name="connsiteX6-13" fmla="*/ 12355 w 3682147"/>
              <a:gd name="connsiteY6-14" fmla="*/ 353568 h 435235"/>
              <a:gd name="connsiteX7-15" fmla="*/ 3511459 w 3682147"/>
              <a:gd name="connsiteY7-16" fmla="*/ 256032 h 435235"/>
              <a:gd name="connsiteX8-17" fmla="*/ 216207 w 3682147"/>
              <a:gd name="connsiteY8-18" fmla="*/ 433681 h 435235"/>
              <a:gd name="connsiteX9-19" fmla="*/ 3682147 w 3682147"/>
              <a:gd name="connsiteY9-20" fmla="*/ 329184 h 435235"/>
              <a:gd name="connsiteX0-21" fmla="*/ 256195 w 3682147"/>
              <a:gd name="connsiteY0-22" fmla="*/ 48768 h 401763"/>
              <a:gd name="connsiteX1-23" fmla="*/ 2950627 w 3682147"/>
              <a:gd name="connsiteY1-24" fmla="*/ 0 h 401763"/>
              <a:gd name="connsiteX2-25" fmla="*/ 85507 w 3682147"/>
              <a:gd name="connsiteY2-26" fmla="*/ 158496 h 401763"/>
              <a:gd name="connsiteX3-27" fmla="*/ 3170083 w 3682147"/>
              <a:gd name="connsiteY3-28" fmla="*/ 73152 h 401763"/>
              <a:gd name="connsiteX4-29" fmla="*/ 163 w 3682147"/>
              <a:gd name="connsiteY4-30" fmla="*/ 243840 h 401763"/>
              <a:gd name="connsiteX5-31" fmla="*/ 3328579 w 3682147"/>
              <a:gd name="connsiteY5-32" fmla="*/ 158496 h 401763"/>
              <a:gd name="connsiteX6-33" fmla="*/ 12355 w 3682147"/>
              <a:gd name="connsiteY6-34" fmla="*/ 353568 h 401763"/>
              <a:gd name="connsiteX7-35" fmla="*/ 3511459 w 3682147"/>
              <a:gd name="connsiteY7-36" fmla="*/ 256032 h 401763"/>
              <a:gd name="connsiteX8-37" fmla="*/ 208366 w 3682147"/>
              <a:gd name="connsiteY8-38" fmla="*/ 398876 h 401763"/>
              <a:gd name="connsiteX9-39" fmla="*/ 3682147 w 3682147"/>
              <a:gd name="connsiteY9-40" fmla="*/ 329184 h 4017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3682147" h="401763">
                <a:moveTo>
                  <a:pt x="256195" y="48768"/>
                </a:moveTo>
                <a:lnTo>
                  <a:pt x="2950627" y="0"/>
                </a:lnTo>
                <a:cubicBezTo>
                  <a:pt x="2922179" y="18288"/>
                  <a:pt x="48931" y="146304"/>
                  <a:pt x="85507" y="158496"/>
                </a:cubicBezTo>
                <a:cubicBezTo>
                  <a:pt x="122083" y="170688"/>
                  <a:pt x="3184307" y="58928"/>
                  <a:pt x="3170083" y="73152"/>
                </a:cubicBezTo>
                <a:cubicBezTo>
                  <a:pt x="3155859" y="87376"/>
                  <a:pt x="-26253" y="229616"/>
                  <a:pt x="163" y="243840"/>
                </a:cubicBezTo>
                <a:cubicBezTo>
                  <a:pt x="26579" y="258064"/>
                  <a:pt x="3326547" y="140208"/>
                  <a:pt x="3328579" y="158496"/>
                </a:cubicBezTo>
                <a:cubicBezTo>
                  <a:pt x="3330611" y="176784"/>
                  <a:pt x="-18125" y="337312"/>
                  <a:pt x="12355" y="353568"/>
                </a:cubicBezTo>
                <a:cubicBezTo>
                  <a:pt x="42835" y="369824"/>
                  <a:pt x="3478791" y="248481"/>
                  <a:pt x="3511459" y="256032"/>
                </a:cubicBezTo>
                <a:cubicBezTo>
                  <a:pt x="3544128" y="263583"/>
                  <a:pt x="179918" y="386684"/>
                  <a:pt x="208366" y="398876"/>
                </a:cubicBezTo>
                <a:cubicBezTo>
                  <a:pt x="236814" y="411068"/>
                  <a:pt x="1861475" y="384048"/>
                  <a:pt x="3682147" y="329184"/>
                </a:cubicBezTo>
              </a:path>
            </a:pathLst>
          </a:custGeom>
          <a:noFill/>
          <a:ln w="88900">
            <a:solidFill>
              <a:schemeClr val="accent6">
                <a:lumMod val="60000"/>
                <a:lumOff val="4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TextBox 115"/>
          <p:cNvSpPr txBox="1"/>
          <p:nvPr/>
        </p:nvSpPr>
        <p:spPr>
          <a:xfrm>
            <a:off x="1416349" y="1454766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</a:rPr>
              <a:t>2</a:t>
            </a:r>
            <a:endParaRPr lang="en-US" sz="2800">
              <a:solidFill>
                <a:schemeClr val="accent6">
                  <a:lumMod val="50000"/>
                </a:schemeClr>
              </a:solidFill>
              <a:latin typeface="#9Slide03 AmpleSoft Bold" panose="02000000000000000000" pitchFamily="2" charset="0"/>
            </a:endParaRPr>
          </a:p>
        </p:txBody>
      </p:sp>
      <p:pic>
        <p:nvPicPr>
          <p:cNvPr id="120" name="Picture 1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1" r="19393"/>
          <a:stretch>
            <a:fillRect/>
          </a:stretch>
        </p:blipFill>
        <p:spPr>
          <a:xfrm>
            <a:off x="6061803" y="3903636"/>
            <a:ext cx="771526" cy="628650"/>
          </a:xfrm>
          <a:prstGeom prst="rect">
            <a:avLst/>
          </a:prstGeom>
        </p:spPr>
      </p:pic>
      <p:pic>
        <p:nvPicPr>
          <p:cNvPr id="3" name="Picture 2" descr="Text, logo&#10;&#10;Description automatically generated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036" y="140623"/>
            <a:ext cx="4420343" cy="827543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11"/>
          <a:srcRect r="52370"/>
          <a:stretch>
            <a:fillRect/>
          </a:stretch>
        </p:blipFill>
        <p:spPr>
          <a:xfrm>
            <a:off x="1391581" y="3103908"/>
            <a:ext cx="4044765" cy="3025487"/>
          </a:xfrm>
          <a:prstGeom prst="rect">
            <a:avLst/>
          </a:prstGeom>
        </p:spPr>
      </p:pic>
      <p:pic>
        <p:nvPicPr>
          <p:cNvPr id="2125" name="图片 21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9799" y="4935104"/>
            <a:ext cx="3106737" cy="2071158"/>
          </a:xfrm>
          <a:prstGeom prst="rect">
            <a:avLst/>
          </a:prstGeom>
        </p:spPr>
      </p:pic>
      <p:sp>
        <p:nvSpPr>
          <p:cNvPr id="67" name="任意多边形 66"/>
          <p:cNvSpPr/>
          <p:nvPr/>
        </p:nvSpPr>
        <p:spPr>
          <a:xfrm rot="21222506" flipH="1">
            <a:off x="1412045" y="2427971"/>
            <a:ext cx="4492098" cy="4057544"/>
          </a:xfrm>
          <a:custGeom>
            <a:avLst/>
            <a:gdLst>
              <a:gd name="connsiteX0" fmla="*/ 1343964 w 2586768"/>
              <a:gd name="connsiteY0" fmla="*/ 8385 h 2763217"/>
              <a:gd name="connsiteX1" fmla="*/ 1546634 w 2586768"/>
              <a:gd name="connsiteY1" fmla="*/ 304 h 2763217"/>
              <a:gd name="connsiteX2" fmla="*/ 2260641 w 2586768"/>
              <a:gd name="connsiteY2" fmla="*/ 169735 h 2763217"/>
              <a:gd name="connsiteX3" fmla="*/ 2329692 w 2586768"/>
              <a:gd name="connsiteY3" fmla="*/ 211025 h 2763217"/>
              <a:gd name="connsiteX4" fmla="*/ 2586768 w 2586768"/>
              <a:gd name="connsiteY4" fmla="*/ 2542734 h 2763217"/>
              <a:gd name="connsiteX5" fmla="*/ 586953 w 2586768"/>
              <a:gd name="connsiteY5" fmla="*/ 2763217 h 2763217"/>
              <a:gd name="connsiteX6" fmla="*/ 495266 w 2586768"/>
              <a:gd name="connsiteY6" fmla="*/ 2672259 h 2763217"/>
              <a:gd name="connsiteX7" fmla="*/ 180 w 2586768"/>
              <a:gd name="connsiteY7" fmla="*/ 1546763 h 2763217"/>
              <a:gd name="connsiteX8" fmla="*/ 1343964 w 2586768"/>
              <a:gd name="connsiteY8" fmla="*/ 8385 h 2763217"/>
              <a:gd name="connsiteX0-1" fmla="*/ 2586768 w 2678208"/>
              <a:gd name="connsiteY0-2" fmla="*/ 2542734 h 2763217"/>
              <a:gd name="connsiteX1-3" fmla="*/ 586953 w 2678208"/>
              <a:gd name="connsiteY1-4" fmla="*/ 2763217 h 2763217"/>
              <a:gd name="connsiteX2-5" fmla="*/ 495266 w 2678208"/>
              <a:gd name="connsiteY2-6" fmla="*/ 2672259 h 2763217"/>
              <a:gd name="connsiteX3-7" fmla="*/ 180 w 2678208"/>
              <a:gd name="connsiteY3-8" fmla="*/ 1546763 h 2763217"/>
              <a:gd name="connsiteX4-9" fmla="*/ 1343964 w 2678208"/>
              <a:gd name="connsiteY4-10" fmla="*/ 8385 h 2763217"/>
              <a:gd name="connsiteX5-11" fmla="*/ 1546634 w 2678208"/>
              <a:gd name="connsiteY5-12" fmla="*/ 304 h 2763217"/>
              <a:gd name="connsiteX6-13" fmla="*/ 2260641 w 2678208"/>
              <a:gd name="connsiteY6-14" fmla="*/ 169735 h 2763217"/>
              <a:gd name="connsiteX7-15" fmla="*/ 2329692 w 2678208"/>
              <a:gd name="connsiteY7-16" fmla="*/ 211025 h 2763217"/>
              <a:gd name="connsiteX8-17" fmla="*/ 2678208 w 2678208"/>
              <a:gd name="connsiteY8-18" fmla="*/ 2634174 h 2763217"/>
              <a:gd name="connsiteX0-19" fmla="*/ 2586768 w 2586768"/>
              <a:gd name="connsiteY0-20" fmla="*/ 2542734 h 2763217"/>
              <a:gd name="connsiteX1-21" fmla="*/ 586953 w 2586768"/>
              <a:gd name="connsiteY1-22" fmla="*/ 2763217 h 2763217"/>
              <a:gd name="connsiteX2-23" fmla="*/ 495266 w 2586768"/>
              <a:gd name="connsiteY2-24" fmla="*/ 2672259 h 2763217"/>
              <a:gd name="connsiteX3-25" fmla="*/ 180 w 2586768"/>
              <a:gd name="connsiteY3-26" fmla="*/ 1546763 h 2763217"/>
              <a:gd name="connsiteX4-27" fmla="*/ 1343964 w 2586768"/>
              <a:gd name="connsiteY4-28" fmla="*/ 8385 h 2763217"/>
              <a:gd name="connsiteX5-29" fmla="*/ 1546634 w 2586768"/>
              <a:gd name="connsiteY5-30" fmla="*/ 304 h 2763217"/>
              <a:gd name="connsiteX6-31" fmla="*/ 2260641 w 2586768"/>
              <a:gd name="connsiteY6-32" fmla="*/ 169735 h 2763217"/>
              <a:gd name="connsiteX7-33" fmla="*/ 2329692 w 2586768"/>
              <a:gd name="connsiteY7-34" fmla="*/ 211025 h 2763217"/>
              <a:gd name="connsiteX0-35" fmla="*/ 586953 w 2329692"/>
              <a:gd name="connsiteY0-36" fmla="*/ 2763217 h 2763217"/>
              <a:gd name="connsiteX1-37" fmla="*/ 495266 w 2329692"/>
              <a:gd name="connsiteY1-38" fmla="*/ 2672259 h 2763217"/>
              <a:gd name="connsiteX2-39" fmla="*/ 180 w 2329692"/>
              <a:gd name="connsiteY2-40" fmla="*/ 1546763 h 2763217"/>
              <a:gd name="connsiteX3-41" fmla="*/ 1343964 w 2329692"/>
              <a:gd name="connsiteY3-42" fmla="*/ 8385 h 2763217"/>
              <a:gd name="connsiteX4-43" fmla="*/ 1546634 w 2329692"/>
              <a:gd name="connsiteY4-44" fmla="*/ 304 h 2763217"/>
              <a:gd name="connsiteX5-45" fmla="*/ 2260641 w 2329692"/>
              <a:gd name="connsiteY5-46" fmla="*/ 169735 h 2763217"/>
              <a:gd name="connsiteX6-47" fmla="*/ 2329692 w 2329692"/>
              <a:gd name="connsiteY6-48" fmla="*/ 211025 h 2763217"/>
              <a:gd name="connsiteX0-49" fmla="*/ 495266 w 2329692"/>
              <a:gd name="connsiteY0-50" fmla="*/ 2672259 h 2672259"/>
              <a:gd name="connsiteX1-51" fmla="*/ 180 w 2329692"/>
              <a:gd name="connsiteY1-52" fmla="*/ 1546763 h 2672259"/>
              <a:gd name="connsiteX2-53" fmla="*/ 1343964 w 2329692"/>
              <a:gd name="connsiteY2-54" fmla="*/ 8385 h 2672259"/>
              <a:gd name="connsiteX3-55" fmla="*/ 1546634 w 2329692"/>
              <a:gd name="connsiteY3-56" fmla="*/ 304 h 2672259"/>
              <a:gd name="connsiteX4-57" fmla="*/ 2260641 w 2329692"/>
              <a:gd name="connsiteY4-58" fmla="*/ 169735 h 2672259"/>
              <a:gd name="connsiteX5-59" fmla="*/ 2329692 w 2329692"/>
              <a:gd name="connsiteY5-60" fmla="*/ 211025 h 2672259"/>
              <a:gd name="connsiteX0-61" fmla="*/ 310094 w 2329692"/>
              <a:gd name="connsiteY0-62" fmla="*/ 2703152 h 2703152"/>
              <a:gd name="connsiteX1-63" fmla="*/ 180 w 2329692"/>
              <a:gd name="connsiteY1-64" fmla="*/ 1546763 h 2703152"/>
              <a:gd name="connsiteX2-65" fmla="*/ 1343964 w 2329692"/>
              <a:gd name="connsiteY2-66" fmla="*/ 8385 h 2703152"/>
              <a:gd name="connsiteX3-67" fmla="*/ 1546634 w 2329692"/>
              <a:gd name="connsiteY3-68" fmla="*/ 304 h 2703152"/>
              <a:gd name="connsiteX4-69" fmla="*/ 2260641 w 2329692"/>
              <a:gd name="connsiteY4-70" fmla="*/ 169735 h 2703152"/>
              <a:gd name="connsiteX5-71" fmla="*/ 2329692 w 2329692"/>
              <a:gd name="connsiteY5-72" fmla="*/ 211025 h 2703152"/>
              <a:gd name="connsiteX0-73" fmla="*/ 310094 w 2329692"/>
              <a:gd name="connsiteY0-74" fmla="*/ 2703152 h 2703152"/>
              <a:gd name="connsiteX1-75" fmla="*/ 180 w 2329692"/>
              <a:gd name="connsiteY1-76" fmla="*/ 1546763 h 2703152"/>
              <a:gd name="connsiteX2-77" fmla="*/ 1343964 w 2329692"/>
              <a:gd name="connsiteY2-78" fmla="*/ 8385 h 2703152"/>
              <a:gd name="connsiteX3-79" fmla="*/ 1546634 w 2329692"/>
              <a:gd name="connsiteY3-80" fmla="*/ 304 h 2703152"/>
              <a:gd name="connsiteX4-81" fmla="*/ 2260641 w 2329692"/>
              <a:gd name="connsiteY4-82" fmla="*/ 169735 h 2703152"/>
              <a:gd name="connsiteX5-83" fmla="*/ 2329692 w 2329692"/>
              <a:gd name="connsiteY5-84" fmla="*/ 211025 h 2703152"/>
              <a:gd name="connsiteX0-85" fmla="*/ 413563 w 2433161"/>
              <a:gd name="connsiteY0-86" fmla="*/ 2703152 h 2703152"/>
              <a:gd name="connsiteX1-87" fmla="*/ 141 w 2433161"/>
              <a:gd name="connsiteY1-88" fmla="*/ 1558176 h 2703152"/>
              <a:gd name="connsiteX2-89" fmla="*/ 1447433 w 2433161"/>
              <a:gd name="connsiteY2-90" fmla="*/ 8385 h 2703152"/>
              <a:gd name="connsiteX3-91" fmla="*/ 1650103 w 2433161"/>
              <a:gd name="connsiteY3-92" fmla="*/ 304 h 2703152"/>
              <a:gd name="connsiteX4-93" fmla="*/ 2364110 w 2433161"/>
              <a:gd name="connsiteY4-94" fmla="*/ 169735 h 2703152"/>
              <a:gd name="connsiteX5-95" fmla="*/ 2433161 w 2433161"/>
              <a:gd name="connsiteY5-96" fmla="*/ 211025 h 2703152"/>
              <a:gd name="connsiteX0-97" fmla="*/ 413563 w 2364110"/>
              <a:gd name="connsiteY0-98" fmla="*/ 2703152 h 2703152"/>
              <a:gd name="connsiteX1-99" fmla="*/ 141 w 2364110"/>
              <a:gd name="connsiteY1-100" fmla="*/ 1558176 h 2703152"/>
              <a:gd name="connsiteX2-101" fmla="*/ 1447433 w 2364110"/>
              <a:gd name="connsiteY2-102" fmla="*/ 8385 h 2703152"/>
              <a:gd name="connsiteX3-103" fmla="*/ 1650103 w 2364110"/>
              <a:gd name="connsiteY3-104" fmla="*/ 304 h 2703152"/>
              <a:gd name="connsiteX4-105" fmla="*/ 2364110 w 2364110"/>
              <a:gd name="connsiteY4-106" fmla="*/ 169735 h 2703152"/>
              <a:gd name="connsiteX0-107" fmla="*/ 413563 w 2413581"/>
              <a:gd name="connsiteY0-108" fmla="*/ 2712262 h 2712262"/>
              <a:gd name="connsiteX1-109" fmla="*/ 141 w 2413581"/>
              <a:gd name="connsiteY1-110" fmla="*/ 1567286 h 2712262"/>
              <a:gd name="connsiteX2-111" fmla="*/ 1447433 w 2413581"/>
              <a:gd name="connsiteY2-112" fmla="*/ 17495 h 2712262"/>
              <a:gd name="connsiteX3-113" fmla="*/ 1650103 w 2413581"/>
              <a:gd name="connsiteY3-114" fmla="*/ 9414 h 2712262"/>
              <a:gd name="connsiteX4-115" fmla="*/ 2413581 w 2413581"/>
              <a:gd name="connsiteY4-116" fmla="*/ 152438 h 2712262"/>
              <a:gd name="connsiteX0-117" fmla="*/ 413563 w 2413581"/>
              <a:gd name="connsiteY0-118" fmla="*/ 2712262 h 2712262"/>
              <a:gd name="connsiteX1-119" fmla="*/ 141 w 2413581"/>
              <a:gd name="connsiteY1-120" fmla="*/ 1567286 h 2712262"/>
              <a:gd name="connsiteX2-121" fmla="*/ 1447433 w 2413581"/>
              <a:gd name="connsiteY2-122" fmla="*/ 17495 h 2712262"/>
              <a:gd name="connsiteX3-123" fmla="*/ 1650103 w 2413581"/>
              <a:gd name="connsiteY3-124" fmla="*/ 9414 h 2712262"/>
              <a:gd name="connsiteX4-125" fmla="*/ 2413581 w 2413581"/>
              <a:gd name="connsiteY4-126" fmla="*/ 152438 h 2712262"/>
              <a:gd name="connsiteX0-127" fmla="*/ 413563 w 2413581"/>
              <a:gd name="connsiteY0-128" fmla="*/ 2777129 h 2777129"/>
              <a:gd name="connsiteX1-129" fmla="*/ 141 w 2413581"/>
              <a:gd name="connsiteY1-130" fmla="*/ 1632153 h 2777129"/>
              <a:gd name="connsiteX2-131" fmla="*/ 1447433 w 2413581"/>
              <a:gd name="connsiteY2-132" fmla="*/ 82362 h 2777129"/>
              <a:gd name="connsiteX3-133" fmla="*/ 2413581 w 2413581"/>
              <a:gd name="connsiteY3-134" fmla="*/ 217305 h 2777129"/>
              <a:gd name="connsiteX0-135" fmla="*/ 413488 w 2413506"/>
              <a:gd name="connsiteY0-136" fmla="*/ 2777129 h 2777129"/>
              <a:gd name="connsiteX1-137" fmla="*/ 66 w 2413506"/>
              <a:gd name="connsiteY1-138" fmla="*/ 1632153 h 2777129"/>
              <a:gd name="connsiteX2-139" fmla="*/ 1447358 w 2413506"/>
              <a:gd name="connsiteY2-140" fmla="*/ 82362 h 2777129"/>
              <a:gd name="connsiteX3-141" fmla="*/ 2413506 w 2413506"/>
              <a:gd name="connsiteY3-142" fmla="*/ 217305 h 2777129"/>
              <a:gd name="connsiteX0-143" fmla="*/ 413518 w 2413536"/>
              <a:gd name="connsiteY0-144" fmla="*/ 2695524 h 2695524"/>
              <a:gd name="connsiteX1-145" fmla="*/ 96 w 2413536"/>
              <a:gd name="connsiteY1-146" fmla="*/ 1550548 h 2695524"/>
              <a:gd name="connsiteX2-147" fmla="*/ 1447388 w 2413536"/>
              <a:gd name="connsiteY2-148" fmla="*/ 757 h 2695524"/>
              <a:gd name="connsiteX3-149" fmla="*/ 2413536 w 2413536"/>
              <a:gd name="connsiteY3-150" fmla="*/ 135700 h 2695524"/>
              <a:gd name="connsiteX0-151" fmla="*/ 413518 w 2413536"/>
              <a:gd name="connsiteY0-152" fmla="*/ 2715870 h 2715870"/>
              <a:gd name="connsiteX1-153" fmla="*/ 96 w 2413536"/>
              <a:gd name="connsiteY1-154" fmla="*/ 1570894 h 2715870"/>
              <a:gd name="connsiteX2-155" fmla="*/ 1447388 w 2413536"/>
              <a:gd name="connsiteY2-156" fmla="*/ 21103 h 2715870"/>
              <a:gd name="connsiteX3-157" fmla="*/ 2413536 w 2413536"/>
              <a:gd name="connsiteY3-158" fmla="*/ 156046 h 2715870"/>
              <a:gd name="connsiteX0-159" fmla="*/ 413544 w 2413562"/>
              <a:gd name="connsiteY0-160" fmla="*/ 2701281 h 2701281"/>
              <a:gd name="connsiteX1-161" fmla="*/ 122 w 2413562"/>
              <a:gd name="connsiteY1-162" fmla="*/ 1556305 h 2701281"/>
              <a:gd name="connsiteX2-163" fmla="*/ 1447414 w 2413562"/>
              <a:gd name="connsiteY2-164" fmla="*/ 6514 h 2701281"/>
              <a:gd name="connsiteX3-165" fmla="*/ 2413562 w 2413562"/>
              <a:gd name="connsiteY3-166" fmla="*/ 141457 h 2701281"/>
              <a:gd name="connsiteX0-167" fmla="*/ 413544 w 2413562"/>
              <a:gd name="connsiteY0-168" fmla="*/ 2704758 h 2704758"/>
              <a:gd name="connsiteX1-169" fmla="*/ 122 w 2413562"/>
              <a:gd name="connsiteY1-170" fmla="*/ 1559782 h 2704758"/>
              <a:gd name="connsiteX2-171" fmla="*/ 1447414 w 2413562"/>
              <a:gd name="connsiteY2-172" fmla="*/ 9991 h 2704758"/>
              <a:gd name="connsiteX3-173" fmla="*/ 2413562 w 2413562"/>
              <a:gd name="connsiteY3-174" fmla="*/ 144934 h 2704758"/>
              <a:gd name="connsiteX0-175" fmla="*/ 413544 w 2413562"/>
              <a:gd name="connsiteY0-176" fmla="*/ 2701715 h 2701715"/>
              <a:gd name="connsiteX1-177" fmla="*/ 122 w 2413562"/>
              <a:gd name="connsiteY1-178" fmla="*/ 1556739 h 2701715"/>
              <a:gd name="connsiteX2-179" fmla="*/ 1447414 w 2413562"/>
              <a:gd name="connsiteY2-180" fmla="*/ 6948 h 2701715"/>
              <a:gd name="connsiteX3-181" fmla="*/ 2413562 w 2413562"/>
              <a:gd name="connsiteY3-182" fmla="*/ 141891 h 2701715"/>
              <a:gd name="connsiteX0-183" fmla="*/ 413516 w 2413534"/>
              <a:gd name="connsiteY0-184" fmla="*/ 2705235 h 2705235"/>
              <a:gd name="connsiteX1-185" fmla="*/ 94 w 2413534"/>
              <a:gd name="connsiteY1-186" fmla="*/ 1560259 h 2705235"/>
              <a:gd name="connsiteX2-187" fmla="*/ 1447386 w 2413534"/>
              <a:gd name="connsiteY2-188" fmla="*/ 10468 h 2705235"/>
              <a:gd name="connsiteX3-189" fmla="*/ 2413534 w 2413534"/>
              <a:gd name="connsiteY3-190" fmla="*/ 145411 h 2705235"/>
              <a:gd name="connsiteX0-191" fmla="*/ 413853 w 2413871"/>
              <a:gd name="connsiteY0-192" fmla="*/ 2591707 h 2591707"/>
              <a:gd name="connsiteX1-193" fmla="*/ 431 w 2413871"/>
              <a:gd name="connsiteY1-194" fmla="*/ 1446731 h 2591707"/>
              <a:gd name="connsiteX2-195" fmla="*/ 855372 w 2413871"/>
              <a:gd name="connsiteY2-196" fmla="*/ 35583 h 2591707"/>
              <a:gd name="connsiteX3-197" fmla="*/ 2413871 w 2413871"/>
              <a:gd name="connsiteY3-198" fmla="*/ 31883 h 2591707"/>
              <a:gd name="connsiteX0-199" fmla="*/ 414129 w 2414147"/>
              <a:gd name="connsiteY0-200" fmla="*/ 2648458 h 2648458"/>
              <a:gd name="connsiteX1-201" fmla="*/ 707 w 2414147"/>
              <a:gd name="connsiteY1-202" fmla="*/ 1503482 h 2648458"/>
              <a:gd name="connsiteX2-203" fmla="*/ 855648 w 2414147"/>
              <a:gd name="connsiteY2-204" fmla="*/ 92334 h 2648458"/>
              <a:gd name="connsiteX3-205" fmla="*/ 2414147 w 2414147"/>
              <a:gd name="connsiteY3-206" fmla="*/ 88634 h 2648458"/>
              <a:gd name="connsiteX0-207" fmla="*/ 414129 w 2414147"/>
              <a:gd name="connsiteY0-208" fmla="*/ 2700002 h 2700002"/>
              <a:gd name="connsiteX1-209" fmla="*/ 707 w 2414147"/>
              <a:gd name="connsiteY1-210" fmla="*/ 1555026 h 2700002"/>
              <a:gd name="connsiteX2-211" fmla="*/ 855648 w 2414147"/>
              <a:gd name="connsiteY2-212" fmla="*/ 143878 h 2700002"/>
              <a:gd name="connsiteX3-213" fmla="*/ 2414147 w 2414147"/>
              <a:gd name="connsiteY3-214" fmla="*/ 140178 h 2700002"/>
              <a:gd name="connsiteX0-215" fmla="*/ 413671 w 2413689"/>
              <a:gd name="connsiteY0-216" fmla="*/ 2690380 h 2690380"/>
              <a:gd name="connsiteX1-217" fmla="*/ 249 w 2413689"/>
              <a:gd name="connsiteY1-218" fmla="*/ 1545404 h 2690380"/>
              <a:gd name="connsiteX2-219" fmla="*/ 1046067 w 2413689"/>
              <a:gd name="connsiteY2-220" fmla="*/ 155118 h 2690380"/>
              <a:gd name="connsiteX3-221" fmla="*/ 2413689 w 2413689"/>
              <a:gd name="connsiteY3-222" fmla="*/ 130556 h 2690380"/>
              <a:gd name="connsiteX0-223" fmla="*/ 413540 w 2413558"/>
              <a:gd name="connsiteY0-224" fmla="*/ 2672222 h 2672222"/>
              <a:gd name="connsiteX1-225" fmla="*/ 118 w 2413558"/>
              <a:gd name="connsiteY1-226" fmla="*/ 1527246 h 2672222"/>
              <a:gd name="connsiteX2-227" fmla="*/ 1045936 w 2413558"/>
              <a:gd name="connsiteY2-228" fmla="*/ 136960 h 2672222"/>
              <a:gd name="connsiteX3-229" fmla="*/ 2413558 w 2413558"/>
              <a:gd name="connsiteY3-230" fmla="*/ 112398 h 2672222"/>
              <a:gd name="connsiteX0-231" fmla="*/ 413540 w 2413558"/>
              <a:gd name="connsiteY0-232" fmla="*/ 2643954 h 2643954"/>
              <a:gd name="connsiteX1-233" fmla="*/ 118 w 2413558"/>
              <a:gd name="connsiteY1-234" fmla="*/ 1498978 h 2643954"/>
              <a:gd name="connsiteX2-235" fmla="*/ 1045936 w 2413558"/>
              <a:gd name="connsiteY2-236" fmla="*/ 108692 h 2643954"/>
              <a:gd name="connsiteX3-237" fmla="*/ 2413558 w 2413558"/>
              <a:gd name="connsiteY3-238" fmla="*/ 84130 h 2643954"/>
              <a:gd name="connsiteX0-239" fmla="*/ 413540 w 2413558"/>
              <a:gd name="connsiteY0-240" fmla="*/ 2654831 h 2654831"/>
              <a:gd name="connsiteX1-241" fmla="*/ 118 w 2413558"/>
              <a:gd name="connsiteY1-242" fmla="*/ 1509855 h 2654831"/>
              <a:gd name="connsiteX2-243" fmla="*/ 1045936 w 2413558"/>
              <a:gd name="connsiteY2-244" fmla="*/ 119569 h 2654831"/>
              <a:gd name="connsiteX3-245" fmla="*/ 2413558 w 2413558"/>
              <a:gd name="connsiteY3-246" fmla="*/ 95007 h 2654831"/>
              <a:gd name="connsiteX0-247" fmla="*/ 413540 w 2413558"/>
              <a:gd name="connsiteY0-248" fmla="*/ 2672289 h 2672289"/>
              <a:gd name="connsiteX1-249" fmla="*/ 118 w 2413558"/>
              <a:gd name="connsiteY1-250" fmla="*/ 1527313 h 2672289"/>
              <a:gd name="connsiteX2-251" fmla="*/ 1045936 w 2413558"/>
              <a:gd name="connsiteY2-252" fmla="*/ 137027 h 2672289"/>
              <a:gd name="connsiteX3-253" fmla="*/ 2413558 w 2413558"/>
              <a:gd name="connsiteY3-254" fmla="*/ 112465 h 2672289"/>
              <a:gd name="connsiteX0-255" fmla="*/ 413531 w 2413549"/>
              <a:gd name="connsiteY0-256" fmla="*/ 2683960 h 2683960"/>
              <a:gd name="connsiteX1-257" fmla="*/ 109 w 2413549"/>
              <a:gd name="connsiteY1-258" fmla="*/ 1538984 h 2683960"/>
              <a:gd name="connsiteX2-259" fmla="*/ 1045927 w 2413549"/>
              <a:gd name="connsiteY2-260" fmla="*/ 148698 h 2683960"/>
              <a:gd name="connsiteX3-261" fmla="*/ 2413549 w 2413549"/>
              <a:gd name="connsiteY3-262" fmla="*/ 124136 h 268396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2413549" h="2683960">
                <a:moveTo>
                  <a:pt x="413531" y="2683960"/>
                </a:moveTo>
                <a:cubicBezTo>
                  <a:pt x="174396" y="2321516"/>
                  <a:pt x="5905" y="1840545"/>
                  <a:pt x="109" y="1538984"/>
                </a:cubicBezTo>
                <a:cubicBezTo>
                  <a:pt x="-9551" y="1036381"/>
                  <a:pt x="625347" y="313189"/>
                  <a:pt x="1045927" y="148698"/>
                </a:cubicBezTo>
                <a:cubicBezTo>
                  <a:pt x="1466507" y="-15793"/>
                  <a:pt x="2110062" y="-70810"/>
                  <a:pt x="2413549" y="124136"/>
                </a:cubicBezTo>
              </a:path>
            </a:pathLst>
          </a:custGeom>
          <a:noFill/>
          <a:ln w="1905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0" name="任意多边形 69"/>
          <p:cNvSpPr/>
          <p:nvPr/>
        </p:nvSpPr>
        <p:spPr>
          <a:xfrm>
            <a:off x="3367347" y="2395522"/>
            <a:ext cx="357616" cy="379557"/>
          </a:xfrm>
          <a:custGeom>
            <a:avLst/>
            <a:gdLst>
              <a:gd name="connsiteX0" fmla="*/ 63 w 140138"/>
              <a:gd name="connsiteY0" fmla="*/ 65738 h 154344"/>
              <a:gd name="connsiteX1" fmla="*/ 62928 w 140138"/>
              <a:gd name="connsiteY1" fmla="*/ 16 h 154344"/>
              <a:gd name="connsiteX2" fmla="*/ 140080 w 140138"/>
              <a:gd name="connsiteY2" fmla="*/ 71453 h 154344"/>
              <a:gd name="connsiteX3" fmla="*/ 74358 w 140138"/>
              <a:gd name="connsiteY3" fmla="*/ 154321 h 154344"/>
              <a:gd name="connsiteX4" fmla="*/ 63 w 140138"/>
              <a:gd name="connsiteY4" fmla="*/ 65738 h 154344"/>
              <a:gd name="connsiteX0-1" fmla="*/ 63 w 140227"/>
              <a:gd name="connsiteY0-2" fmla="*/ 65738 h 154534"/>
              <a:gd name="connsiteX1-3" fmla="*/ 62928 w 140227"/>
              <a:gd name="connsiteY1-4" fmla="*/ 16 h 154534"/>
              <a:gd name="connsiteX2-5" fmla="*/ 140080 w 140227"/>
              <a:gd name="connsiteY2-6" fmla="*/ 71453 h 154534"/>
              <a:gd name="connsiteX3-7" fmla="*/ 74358 w 140227"/>
              <a:gd name="connsiteY3-8" fmla="*/ 154321 h 154534"/>
              <a:gd name="connsiteX4-9" fmla="*/ 63 w 140227"/>
              <a:gd name="connsiteY4-10" fmla="*/ 65738 h 154534"/>
              <a:gd name="connsiteX0-11" fmla="*/ 63 w 140227"/>
              <a:gd name="connsiteY0-12" fmla="*/ 65738 h 154534"/>
              <a:gd name="connsiteX1-13" fmla="*/ 62928 w 140227"/>
              <a:gd name="connsiteY1-14" fmla="*/ 16 h 154534"/>
              <a:gd name="connsiteX2-15" fmla="*/ 140080 w 140227"/>
              <a:gd name="connsiteY2-16" fmla="*/ 71453 h 154534"/>
              <a:gd name="connsiteX3-17" fmla="*/ 74358 w 140227"/>
              <a:gd name="connsiteY3-18" fmla="*/ 154321 h 154534"/>
              <a:gd name="connsiteX4-19" fmla="*/ 63 w 140227"/>
              <a:gd name="connsiteY4-20" fmla="*/ 65738 h 154534"/>
              <a:gd name="connsiteX0-21" fmla="*/ 178 w 140342"/>
              <a:gd name="connsiteY0-22" fmla="*/ 65738 h 154534"/>
              <a:gd name="connsiteX1-23" fmla="*/ 63043 w 140342"/>
              <a:gd name="connsiteY1-24" fmla="*/ 16 h 154534"/>
              <a:gd name="connsiteX2-25" fmla="*/ 140195 w 140342"/>
              <a:gd name="connsiteY2-26" fmla="*/ 71453 h 154534"/>
              <a:gd name="connsiteX3-27" fmla="*/ 74473 w 140342"/>
              <a:gd name="connsiteY3-28" fmla="*/ 154321 h 154534"/>
              <a:gd name="connsiteX4-29" fmla="*/ 178 w 140342"/>
              <a:gd name="connsiteY4-30" fmla="*/ 65738 h 154534"/>
              <a:gd name="connsiteX0-31" fmla="*/ 178 w 140342"/>
              <a:gd name="connsiteY0-32" fmla="*/ 65740 h 154536"/>
              <a:gd name="connsiteX1-33" fmla="*/ 63043 w 140342"/>
              <a:gd name="connsiteY1-34" fmla="*/ 18 h 154536"/>
              <a:gd name="connsiteX2-35" fmla="*/ 140195 w 140342"/>
              <a:gd name="connsiteY2-36" fmla="*/ 71455 h 154536"/>
              <a:gd name="connsiteX3-37" fmla="*/ 74473 w 140342"/>
              <a:gd name="connsiteY3-38" fmla="*/ 154323 h 154536"/>
              <a:gd name="connsiteX4-39" fmla="*/ 178 w 140342"/>
              <a:gd name="connsiteY4-40" fmla="*/ 65740 h 154536"/>
              <a:gd name="connsiteX0-41" fmla="*/ 9 w 140173"/>
              <a:gd name="connsiteY0-42" fmla="*/ 71451 h 160247"/>
              <a:gd name="connsiteX1-43" fmla="*/ 71446 w 140173"/>
              <a:gd name="connsiteY1-44" fmla="*/ 14 h 160247"/>
              <a:gd name="connsiteX2-45" fmla="*/ 140026 w 140173"/>
              <a:gd name="connsiteY2-46" fmla="*/ 77166 h 160247"/>
              <a:gd name="connsiteX3-47" fmla="*/ 74304 w 140173"/>
              <a:gd name="connsiteY3-48" fmla="*/ 160034 h 160247"/>
              <a:gd name="connsiteX4-49" fmla="*/ 9 w 140173"/>
              <a:gd name="connsiteY4-50" fmla="*/ 71451 h 160247"/>
              <a:gd name="connsiteX0-51" fmla="*/ 9 w 140173"/>
              <a:gd name="connsiteY0-52" fmla="*/ 71451 h 148862"/>
              <a:gd name="connsiteX1-53" fmla="*/ 71446 w 140173"/>
              <a:gd name="connsiteY1-54" fmla="*/ 14 h 148862"/>
              <a:gd name="connsiteX2-55" fmla="*/ 140026 w 140173"/>
              <a:gd name="connsiteY2-56" fmla="*/ 77166 h 148862"/>
              <a:gd name="connsiteX3-57" fmla="*/ 74304 w 140173"/>
              <a:gd name="connsiteY3-58" fmla="*/ 148604 h 148862"/>
              <a:gd name="connsiteX4-59" fmla="*/ 9 w 140173"/>
              <a:gd name="connsiteY4-60" fmla="*/ 71451 h 148862"/>
              <a:gd name="connsiteX0-61" fmla="*/ 9 w 141024"/>
              <a:gd name="connsiteY0-62" fmla="*/ 71451 h 148862"/>
              <a:gd name="connsiteX1-63" fmla="*/ 71446 w 141024"/>
              <a:gd name="connsiteY1-64" fmla="*/ 14 h 148862"/>
              <a:gd name="connsiteX2-65" fmla="*/ 140026 w 141024"/>
              <a:gd name="connsiteY2-66" fmla="*/ 77166 h 148862"/>
              <a:gd name="connsiteX3-67" fmla="*/ 74304 w 141024"/>
              <a:gd name="connsiteY3-68" fmla="*/ 148604 h 148862"/>
              <a:gd name="connsiteX4-69" fmla="*/ 9 w 141024"/>
              <a:gd name="connsiteY4-70" fmla="*/ 71451 h 148862"/>
              <a:gd name="connsiteX0-71" fmla="*/ 9 w 140173"/>
              <a:gd name="connsiteY0-72" fmla="*/ 71451 h 148862"/>
              <a:gd name="connsiteX1-73" fmla="*/ 71446 w 140173"/>
              <a:gd name="connsiteY1-74" fmla="*/ 14 h 148862"/>
              <a:gd name="connsiteX2-75" fmla="*/ 140026 w 140173"/>
              <a:gd name="connsiteY2-76" fmla="*/ 77166 h 148862"/>
              <a:gd name="connsiteX3-77" fmla="*/ 74304 w 140173"/>
              <a:gd name="connsiteY3-78" fmla="*/ 148604 h 148862"/>
              <a:gd name="connsiteX4-79" fmla="*/ 9 w 140173"/>
              <a:gd name="connsiteY4-80" fmla="*/ 71451 h 148862"/>
              <a:gd name="connsiteX0-81" fmla="*/ 9 w 140257"/>
              <a:gd name="connsiteY0-82" fmla="*/ 71451 h 148862"/>
              <a:gd name="connsiteX1-83" fmla="*/ 71446 w 140257"/>
              <a:gd name="connsiteY1-84" fmla="*/ 14 h 148862"/>
              <a:gd name="connsiteX2-85" fmla="*/ 140026 w 140257"/>
              <a:gd name="connsiteY2-86" fmla="*/ 77166 h 148862"/>
              <a:gd name="connsiteX3-87" fmla="*/ 74304 w 140257"/>
              <a:gd name="connsiteY3-88" fmla="*/ 148604 h 148862"/>
              <a:gd name="connsiteX4-89" fmla="*/ 9 w 140257"/>
              <a:gd name="connsiteY4-90" fmla="*/ 71451 h 1488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40257" h="148862">
                <a:moveTo>
                  <a:pt x="9" y="71451"/>
                </a:moveTo>
                <a:cubicBezTo>
                  <a:pt x="-467" y="46686"/>
                  <a:pt x="19535" y="-938"/>
                  <a:pt x="71446" y="14"/>
                </a:cubicBezTo>
                <a:cubicBezTo>
                  <a:pt x="123357" y="966"/>
                  <a:pt x="142638" y="44242"/>
                  <a:pt x="140026" y="77166"/>
                </a:cubicBezTo>
                <a:cubicBezTo>
                  <a:pt x="141931" y="102883"/>
                  <a:pt x="125739" y="152890"/>
                  <a:pt x="74304" y="148604"/>
                </a:cubicBezTo>
                <a:cubicBezTo>
                  <a:pt x="22869" y="144318"/>
                  <a:pt x="485" y="96216"/>
                  <a:pt x="9" y="71451"/>
                </a:cubicBezTo>
                <a:close/>
              </a:path>
            </a:pathLst>
          </a:custGeom>
          <a:pattFill prst="pct10">
            <a:fgClr>
              <a:schemeClr val="accent1">
                <a:lumMod val="50000"/>
              </a:schemeClr>
            </a:fgClr>
            <a:bgClr>
              <a:schemeClr val="bg1"/>
            </a:bgClr>
          </a:pattFill>
          <a:ln w="381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任意多边形 68"/>
          <p:cNvSpPr/>
          <p:nvPr/>
        </p:nvSpPr>
        <p:spPr>
          <a:xfrm>
            <a:off x="5627206" y="4044518"/>
            <a:ext cx="357616" cy="379557"/>
          </a:xfrm>
          <a:custGeom>
            <a:avLst/>
            <a:gdLst>
              <a:gd name="connsiteX0" fmla="*/ 63 w 140138"/>
              <a:gd name="connsiteY0" fmla="*/ 65738 h 154344"/>
              <a:gd name="connsiteX1" fmla="*/ 62928 w 140138"/>
              <a:gd name="connsiteY1" fmla="*/ 16 h 154344"/>
              <a:gd name="connsiteX2" fmla="*/ 140080 w 140138"/>
              <a:gd name="connsiteY2" fmla="*/ 71453 h 154344"/>
              <a:gd name="connsiteX3" fmla="*/ 74358 w 140138"/>
              <a:gd name="connsiteY3" fmla="*/ 154321 h 154344"/>
              <a:gd name="connsiteX4" fmla="*/ 63 w 140138"/>
              <a:gd name="connsiteY4" fmla="*/ 65738 h 154344"/>
              <a:gd name="connsiteX0-1" fmla="*/ 63 w 140227"/>
              <a:gd name="connsiteY0-2" fmla="*/ 65738 h 154534"/>
              <a:gd name="connsiteX1-3" fmla="*/ 62928 w 140227"/>
              <a:gd name="connsiteY1-4" fmla="*/ 16 h 154534"/>
              <a:gd name="connsiteX2-5" fmla="*/ 140080 w 140227"/>
              <a:gd name="connsiteY2-6" fmla="*/ 71453 h 154534"/>
              <a:gd name="connsiteX3-7" fmla="*/ 74358 w 140227"/>
              <a:gd name="connsiteY3-8" fmla="*/ 154321 h 154534"/>
              <a:gd name="connsiteX4-9" fmla="*/ 63 w 140227"/>
              <a:gd name="connsiteY4-10" fmla="*/ 65738 h 154534"/>
              <a:gd name="connsiteX0-11" fmla="*/ 63 w 140227"/>
              <a:gd name="connsiteY0-12" fmla="*/ 65738 h 154534"/>
              <a:gd name="connsiteX1-13" fmla="*/ 62928 w 140227"/>
              <a:gd name="connsiteY1-14" fmla="*/ 16 h 154534"/>
              <a:gd name="connsiteX2-15" fmla="*/ 140080 w 140227"/>
              <a:gd name="connsiteY2-16" fmla="*/ 71453 h 154534"/>
              <a:gd name="connsiteX3-17" fmla="*/ 74358 w 140227"/>
              <a:gd name="connsiteY3-18" fmla="*/ 154321 h 154534"/>
              <a:gd name="connsiteX4-19" fmla="*/ 63 w 140227"/>
              <a:gd name="connsiteY4-20" fmla="*/ 65738 h 154534"/>
              <a:gd name="connsiteX0-21" fmla="*/ 178 w 140342"/>
              <a:gd name="connsiteY0-22" fmla="*/ 65738 h 154534"/>
              <a:gd name="connsiteX1-23" fmla="*/ 63043 w 140342"/>
              <a:gd name="connsiteY1-24" fmla="*/ 16 h 154534"/>
              <a:gd name="connsiteX2-25" fmla="*/ 140195 w 140342"/>
              <a:gd name="connsiteY2-26" fmla="*/ 71453 h 154534"/>
              <a:gd name="connsiteX3-27" fmla="*/ 74473 w 140342"/>
              <a:gd name="connsiteY3-28" fmla="*/ 154321 h 154534"/>
              <a:gd name="connsiteX4-29" fmla="*/ 178 w 140342"/>
              <a:gd name="connsiteY4-30" fmla="*/ 65738 h 154534"/>
              <a:gd name="connsiteX0-31" fmla="*/ 178 w 140342"/>
              <a:gd name="connsiteY0-32" fmla="*/ 65740 h 154536"/>
              <a:gd name="connsiteX1-33" fmla="*/ 63043 w 140342"/>
              <a:gd name="connsiteY1-34" fmla="*/ 18 h 154536"/>
              <a:gd name="connsiteX2-35" fmla="*/ 140195 w 140342"/>
              <a:gd name="connsiteY2-36" fmla="*/ 71455 h 154536"/>
              <a:gd name="connsiteX3-37" fmla="*/ 74473 w 140342"/>
              <a:gd name="connsiteY3-38" fmla="*/ 154323 h 154536"/>
              <a:gd name="connsiteX4-39" fmla="*/ 178 w 140342"/>
              <a:gd name="connsiteY4-40" fmla="*/ 65740 h 154536"/>
              <a:gd name="connsiteX0-41" fmla="*/ 9 w 140173"/>
              <a:gd name="connsiteY0-42" fmla="*/ 71451 h 160247"/>
              <a:gd name="connsiteX1-43" fmla="*/ 71446 w 140173"/>
              <a:gd name="connsiteY1-44" fmla="*/ 14 h 160247"/>
              <a:gd name="connsiteX2-45" fmla="*/ 140026 w 140173"/>
              <a:gd name="connsiteY2-46" fmla="*/ 77166 h 160247"/>
              <a:gd name="connsiteX3-47" fmla="*/ 74304 w 140173"/>
              <a:gd name="connsiteY3-48" fmla="*/ 160034 h 160247"/>
              <a:gd name="connsiteX4-49" fmla="*/ 9 w 140173"/>
              <a:gd name="connsiteY4-50" fmla="*/ 71451 h 160247"/>
              <a:gd name="connsiteX0-51" fmla="*/ 9 w 140173"/>
              <a:gd name="connsiteY0-52" fmla="*/ 71451 h 148862"/>
              <a:gd name="connsiteX1-53" fmla="*/ 71446 w 140173"/>
              <a:gd name="connsiteY1-54" fmla="*/ 14 h 148862"/>
              <a:gd name="connsiteX2-55" fmla="*/ 140026 w 140173"/>
              <a:gd name="connsiteY2-56" fmla="*/ 77166 h 148862"/>
              <a:gd name="connsiteX3-57" fmla="*/ 74304 w 140173"/>
              <a:gd name="connsiteY3-58" fmla="*/ 148604 h 148862"/>
              <a:gd name="connsiteX4-59" fmla="*/ 9 w 140173"/>
              <a:gd name="connsiteY4-60" fmla="*/ 71451 h 148862"/>
              <a:gd name="connsiteX0-61" fmla="*/ 9 w 141024"/>
              <a:gd name="connsiteY0-62" fmla="*/ 71451 h 148862"/>
              <a:gd name="connsiteX1-63" fmla="*/ 71446 w 141024"/>
              <a:gd name="connsiteY1-64" fmla="*/ 14 h 148862"/>
              <a:gd name="connsiteX2-65" fmla="*/ 140026 w 141024"/>
              <a:gd name="connsiteY2-66" fmla="*/ 77166 h 148862"/>
              <a:gd name="connsiteX3-67" fmla="*/ 74304 w 141024"/>
              <a:gd name="connsiteY3-68" fmla="*/ 148604 h 148862"/>
              <a:gd name="connsiteX4-69" fmla="*/ 9 w 141024"/>
              <a:gd name="connsiteY4-70" fmla="*/ 71451 h 148862"/>
              <a:gd name="connsiteX0-71" fmla="*/ 9 w 140173"/>
              <a:gd name="connsiteY0-72" fmla="*/ 71451 h 148862"/>
              <a:gd name="connsiteX1-73" fmla="*/ 71446 w 140173"/>
              <a:gd name="connsiteY1-74" fmla="*/ 14 h 148862"/>
              <a:gd name="connsiteX2-75" fmla="*/ 140026 w 140173"/>
              <a:gd name="connsiteY2-76" fmla="*/ 77166 h 148862"/>
              <a:gd name="connsiteX3-77" fmla="*/ 74304 w 140173"/>
              <a:gd name="connsiteY3-78" fmla="*/ 148604 h 148862"/>
              <a:gd name="connsiteX4-79" fmla="*/ 9 w 140173"/>
              <a:gd name="connsiteY4-80" fmla="*/ 71451 h 148862"/>
              <a:gd name="connsiteX0-81" fmla="*/ 9 w 140257"/>
              <a:gd name="connsiteY0-82" fmla="*/ 71451 h 148862"/>
              <a:gd name="connsiteX1-83" fmla="*/ 71446 w 140257"/>
              <a:gd name="connsiteY1-84" fmla="*/ 14 h 148862"/>
              <a:gd name="connsiteX2-85" fmla="*/ 140026 w 140257"/>
              <a:gd name="connsiteY2-86" fmla="*/ 77166 h 148862"/>
              <a:gd name="connsiteX3-87" fmla="*/ 74304 w 140257"/>
              <a:gd name="connsiteY3-88" fmla="*/ 148604 h 148862"/>
              <a:gd name="connsiteX4-89" fmla="*/ 9 w 140257"/>
              <a:gd name="connsiteY4-90" fmla="*/ 71451 h 1488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40257" h="148862">
                <a:moveTo>
                  <a:pt x="9" y="71451"/>
                </a:moveTo>
                <a:cubicBezTo>
                  <a:pt x="-467" y="46686"/>
                  <a:pt x="19535" y="-938"/>
                  <a:pt x="71446" y="14"/>
                </a:cubicBezTo>
                <a:cubicBezTo>
                  <a:pt x="123357" y="966"/>
                  <a:pt x="142638" y="44242"/>
                  <a:pt x="140026" y="77166"/>
                </a:cubicBezTo>
                <a:cubicBezTo>
                  <a:pt x="141931" y="102883"/>
                  <a:pt x="125739" y="152890"/>
                  <a:pt x="74304" y="148604"/>
                </a:cubicBezTo>
                <a:cubicBezTo>
                  <a:pt x="22869" y="144318"/>
                  <a:pt x="485" y="96216"/>
                  <a:pt x="9" y="71451"/>
                </a:cubicBezTo>
                <a:close/>
              </a:path>
            </a:pathLst>
          </a:custGeom>
          <a:pattFill prst="pct10">
            <a:fgClr>
              <a:schemeClr val="accent1">
                <a:lumMod val="50000"/>
              </a:schemeClr>
            </a:fgClr>
            <a:bgClr>
              <a:schemeClr val="bg1"/>
            </a:bgClr>
          </a:pattFill>
          <a:ln w="381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Am-thanh-tra-loi-sai-www_nhacchuongvui_com (mp3cut.net)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217594" y="7058203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9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65" grpId="0" animBg="1"/>
      <p:bldP spid="66" grpId="0" animBg="1"/>
      <p:bldP spid="76" grpId="0" autoUpdateAnimBg="0"/>
      <p:bldP spid="113" grpId="0" autoUpdateAnimBg="0"/>
      <p:bldP spid="113" grpId="1"/>
      <p:bldP spid="114" grpId="0" autoUpdateAnimBg="0"/>
      <p:bldP spid="115" grpId="0" autoUpdateAnimBg="0"/>
      <p:bldP spid="115" grpId="1"/>
      <p:bldP spid="117" grpId="0" autoUpdateAnimBg="0"/>
      <p:bldP spid="118" grpId="0" animBg="1"/>
      <p:bldP spid="116" grpId="0"/>
      <p:bldP spid="67" grpId="0" animBg="1"/>
      <p:bldP spid="70" grpId="0" animBg="1"/>
      <p:bldP spid="6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/>
          <p:cNvGrpSpPr/>
          <p:nvPr/>
        </p:nvGrpSpPr>
        <p:grpSpPr>
          <a:xfrm>
            <a:off x="882927" y="284748"/>
            <a:ext cx="10892513" cy="6051816"/>
            <a:chOff x="15279069" y="3591826"/>
            <a:chExt cx="10130272" cy="6217491"/>
          </a:xfrm>
        </p:grpSpPr>
        <p:pic>
          <p:nvPicPr>
            <p:cNvPr id="79" name="图片 2122"/>
            <p:cNvPicPr>
              <a:picLocks noChangeAspect="1"/>
            </p:cNvPicPr>
            <p:nvPr/>
          </p:nvPicPr>
          <p:blipFill rotWithShape="1">
            <a:blip r:embed="rId2"/>
            <a:srcRect b="68945"/>
            <a:stretch>
              <a:fillRect/>
            </a:stretch>
          </p:blipFill>
          <p:spPr>
            <a:xfrm>
              <a:off x="15279069" y="4405458"/>
              <a:ext cx="10101948" cy="952336"/>
            </a:xfrm>
            <a:prstGeom prst="rect">
              <a:avLst/>
            </a:prstGeom>
          </p:spPr>
        </p:pic>
        <p:pic>
          <p:nvPicPr>
            <p:cNvPr id="80" name="图片 147"/>
            <p:cNvPicPr>
              <a:picLocks noChangeAspect="1"/>
            </p:cNvPicPr>
            <p:nvPr/>
          </p:nvPicPr>
          <p:blipFill rotWithShape="1">
            <a:blip r:embed="rId2"/>
            <a:srcRect b="64968"/>
            <a:stretch>
              <a:fillRect/>
            </a:stretch>
          </p:blipFill>
          <p:spPr>
            <a:xfrm>
              <a:off x="15300609" y="4379226"/>
              <a:ext cx="10101948" cy="2867526"/>
            </a:xfrm>
            <a:prstGeom prst="rect">
              <a:avLst/>
            </a:prstGeom>
          </p:spPr>
        </p:pic>
        <p:grpSp>
          <p:nvGrpSpPr>
            <p:cNvPr id="81" name="组合 2117"/>
            <p:cNvGrpSpPr/>
            <p:nvPr/>
          </p:nvGrpSpPr>
          <p:grpSpPr>
            <a:xfrm>
              <a:off x="15457663" y="3591826"/>
              <a:ext cx="9677400" cy="1189038"/>
              <a:chOff x="1884363" y="50800"/>
              <a:chExt cx="9677400" cy="1189038"/>
            </a:xfrm>
          </p:grpSpPr>
          <p:sp>
            <p:nvSpPr>
              <p:cNvPr id="83" name="Freeform 75"/>
              <p:cNvSpPr/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" name="Freeform 76"/>
              <p:cNvSpPr/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" name="Freeform 77"/>
              <p:cNvSpPr/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" name="Freeform 78"/>
              <p:cNvSpPr/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" name="Freeform 79"/>
              <p:cNvSpPr/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" name="Freeform 80"/>
              <p:cNvSpPr/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" name="Freeform 81"/>
              <p:cNvSpPr/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" name="Freeform 82"/>
              <p:cNvSpPr/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Freeform 83"/>
              <p:cNvSpPr/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" name="Freeform 84"/>
              <p:cNvSpPr/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" name="Freeform 85"/>
              <p:cNvSpPr/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" name="Freeform 86"/>
              <p:cNvSpPr/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" name="Freeform 87"/>
              <p:cNvSpPr/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" name="Freeform 88"/>
              <p:cNvSpPr/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" name="Freeform 89"/>
              <p:cNvSpPr/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Freeform 90"/>
              <p:cNvSpPr/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" name="Freeform 91"/>
              <p:cNvSpPr/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" name="Freeform 92"/>
              <p:cNvSpPr/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" name="Freeform 93"/>
              <p:cNvSpPr/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" name="Freeform 94"/>
              <p:cNvSpPr/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" name="Freeform 95"/>
              <p:cNvSpPr/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" name="Freeform 96"/>
              <p:cNvSpPr/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" name="Freeform 97"/>
              <p:cNvSpPr/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" name="Freeform 98"/>
              <p:cNvSpPr/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" name="Freeform 99"/>
              <p:cNvSpPr/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" name="Freeform 100"/>
              <p:cNvSpPr/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" name="Freeform 101"/>
              <p:cNvSpPr/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" name="Freeform 129"/>
              <p:cNvSpPr/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pic>
          <p:nvPicPr>
            <p:cNvPr id="82" name="图片 2121"/>
            <p:cNvPicPr>
              <a:picLocks noChangeAspect="1"/>
            </p:cNvPicPr>
            <p:nvPr/>
          </p:nvPicPr>
          <p:blipFill rotWithShape="1">
            <a:blip r:embed="rId2"/>
            <a:srcRect t="16435"/>
            <a:stretch>
              <a:fillRect/>
            </a:stretch>
          </p:blipFill>
          <p:spPr>
            <a:xfrm>
              <a:off x="15307393" y="7246752"/>
              <a:ext cx="10101948" cy="2562565"/>
            </a:xfrm>
            <a:prstGeom prst="rect">
              <a:avLst/>
            </a:prstGeom>
          </p:spPr>
        </p:pic>
      </p:grpSp>
      <p:sp>
        <p:nvSpPr>
          <p:cNvPr id="65" name="任意多边形 64"/>
          <p:cNvSpPr/>
          <p:nvPr/>
        </p:nvSpPr>
        <p:spPr>
          <a:xfrm>
            <a:off x="3894923" y="110754"/>
            <a:ext cx="517122" cy="757712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-1" fmla="*/ 257175 w 647700"/>
              <a:gd name="connsiteY0-2" fmla="*/ 1181158 h 1209733"/>
              <a:gd name="connsiteX1-3" fmla="*/ 219075 w 647700"/>
              <a:gd name="connsiteY1-4" fmla="*/ 800158 h 1209733"/>
              <a:gd name="connsiteX2-5" fmla="*/ 0 w 647700"/>
              <a:gd name="connsiteY2-6" fmla="*/ 590608 h 1209733"/>
              <a:gd name="connsiteX3-7" fmla="*/ 266700 w 647700"/>
              <a:gd name="connsiteY3-8" fmla="*/ 504883 h 1209733"/>
              <a:gd name="connsiteX4-9" fmla="*/ 361950 w 647700"/>
              <a:gd name="connsiteY4-10" fmla="*/ 58 h 1209733"/>
              <a:gd name="connsiteX5-11" fmla="*/ 438150 w 647700"/>
              <a:gd name="connsiteY5-12" fmla="*/ 581083 h 1209733"/>
              <a:gd name="connsiteX6-13" fmla="*/ 647700 w 647700"/>
              <a:gd name="connsiteY6-14" fmla="*/ 657283 h 1209733"/>
              <a:gd name="connsiteX7-15" fmla="*/ 390525 w 647700"/>
              <a:gd name="connsiteY7-16" fmla="*/ 771583 h 1209733"/>
              <a:gd name="connsiteX8-17" fmla="*/ 314325 w 647700"/>
              <a:gd name="connsiteY8-18" fmla="*/ 1209733 h 1209733"/>
              <a:gd name="connsiteX0-19" fmla="*/ 257175 w 647700"/>
              <a:gd name="connsiteY0-20" fmla="*/ 1181158 h 1209733"/>
              <a:gd name="connsiteX1-21" fmla="*/ 219075 w 647700"/>
              <a:gd name="connsiteY1-22" fmla="*/ 800158 h 1209733"/>
              <a:gd name="connsiteX2-23" fmla="*/ 0 w 647700"/>
              <a:gd name="connsiteY2-24" fmla="*/ 590608 h 1209733"/>
              <a:gd name="connsiteX3-25" fmla="*/ 266700 w 647700"/>
              <a:gd name="connsiteY3-26" fmla="*/ 504883 h 1209733"/>
              <a:gd name="connsiteX4-27" fmla="*/ 361950 w 647700"/>
              <a:gd name="connsiteY4-28" fmla="*/ 58 h 1209733"/>
              <a:gd name="connsiteX5-29" fmla="*/ 438150 w 647700"/>
              <a:gd name="connsiteY5-30" fmla="*/ 581083 h 1209733"/>
              <a:gd name="connsiteX6-31" fmla="*/ 647700 w 647700"/>
              <a:gd name="connsiteY6-32" fmla="*/ 657283 h 1209733"/>
              <a:gd name="connsiteX7-33" fmla="*/ 390525 w 647700"/>
              <a:gd name="connsiteY7-34" fmla="*/ 771583 h 1209733"/>
              <a:gd name="connsiteX8-35" fmla="*/ 314325 w 647700"/>
              <a:gd name="connsiteY8-36" fmla="*/ 1209733 h 1209733"/>
              <a:gd name="connsiteX0-37" fmla="*/ 161925 w 552450"/>
              <a:gd name="connsiteY0-38" fmla="*/ 1181173 h 1209748"/>
              <a:gd name="connsiteX1-39" fmla="*/ 123825 w 552450"/>
              <a:gd name="connsiteY1-40" fmla="*/ 800173 h 1209748"/>
              <a:gd name="connsiteX2-41" fmla="*/ 0 w 552450"/>
              <a:gd name="connsiteY2-42" fmla="*/ 638248 h 1209748"/>
              <a:gd name="connsiteX3-43" fmla="*/ 171450 w 552450"/>
              <a:gd name="connsiteY3-44" fmla="*/ 504898 h 1209748"/>
              <a:gd name="connsiteX4-45" fmla="*/ 266700 w 552450"/>
              <a:gd name="connsiteY4-46" fmla="*/ 73 h 1209748"/>
              <a:gd name="connsiteX5-47" fmla="*/ 342900 w 552450"/>
              <a:gd name="connsiteY5-48" fmla="*/ 581098 h 1209748"/>
              <a:gd name="connsiteX6-49" fmla="*/ 552450 w 552450"/>
              <a:gd name="connsiteY6-50" fmla="*/ 657298 h 1209748"/>
              <a:gd name="connsiteX7-51" fmla="*/ 295275 w 552450"/>
              <a:gd name="connsiteY7-52" fmla="*/ 771598 h 1209748"/>
              <a:gd name="connsiteX8-53" fmla="*/ 219075 w 552450"/>
              <a:gd name="connsiteY8-54" fmla="*/ 1209748 h 1209748"/>
              <a:gd name="connsiteX0-55" fmla="*/ 238125 w 628650"/>
              <a:gd name="connsiteY0-56" fmla="*/ 1181172 h 1209747"/>
              <a:gd name="connsiteX1-57" fmla="*/ 200025 w 628650"/>
              <a:gd name="connsiteY1-58" fmla="*/ 800172 h 1209747"/>
              <a:gd name="connsiteX2-59" fmla="*/ 0 w 628650"/>
              <a:gd name="connsiteY2-60" fmla="*/ 562047 h 1209747"/>
              <a:gd name="connsiteX3-61" fmla="*/ 247650 w 628650"/>
              <a:gd name="connsiteY3-62" fmla="*/ 504897 h 1209747"/>
              <a:gd name="connsiteX4-63" fmla="*/ 342900 w 628650"/>
              <a:gd name="connsiteY4-64" fmla="*/ 72 h 1209747"/>
              <a:gd name="connsiteX5-65" fmla="*/ 419100 w 628650"/>
              <a:gd name="connsiteY5-66" fmla="*/ 581097 h 1209747"/>
              <a:gd name="connsiteX6-67" fmla="*/ 628650 w 628650"/>
              <a:gd name="connsiteY6-68" fmla="*/ 657297 h 1209747"/>
              <a:gd name="connsiteX7-69" fmla="*/ 371475 w 628650"/>
              <a:gd name="connsiteY7-70" fmla="*/ 771597 h 1209747"/>
              <a:gd name="connsiteX8-71" fmla="*/ 295275 w 628650"/>
              <a:gd name="connsiteY8-72" fmla="*/ 1209747 h 1209747"/>
              <a:gd name="connsiteX0-73" fmla="*/ 238125 w 628650"/>
              <a:gd name="connsiteY0-74" fmla="*/ 1181172 h 1209747"/>
              <a:gd name="connsiteX1-75" fmla="*/ 200025 w 628650"/>
              <a:gd name="connsiteY1-76" fmla="*/ 800172 h 1209747"/>
              <a:gd name="connsiteX2-77" fmla="*/ 0 w 628650"/>
              <a:gd name="connsiteY2-78" fmla="*/ 562047 h 1209747"/>
              <a:gd name="connsiteX3-79" fmla="*/ 247650 w 628650"/>
              <a:gd name="connsiteY3-80" fmla="*/ 504897 h 1209747"/>
              <a:gd name="connsiteX4-81" fmla="*/ 342900 w 628650"/>
              <a:gd name="connsiteY4-82" fmla="*/ 72 h 1209747"/>
              <a:gd name="connsiteX5-83" fmla="*/ 419100 w 628650"/>
              <a:gd name="connsiteY5-84" fmla="*/ 581097 h 1209747"/>
              <a:gd name="connsiteX6-85" fmla="*/ 628650 w 628650"/>
              <a:gd name="connsiteY6-86" fmla="*/ 657297 h 1209747"/>
              <a:gd name="connsiteX7-87" fmla="*/ 371475 w 628650"/>
              <a:gd name="connsiteY7-88" fmla="*/ 771597 h 1209747"/>
              <a:gd name="connsiteX8-89" fmla="*/ 295275 w 628650"/>
              <a:gd name="connsiteY8-90" fmla="*/ 1209747 h 1209747"/>
              <a:gd name="connsiteX0-91" fmla="*/ 228132 w 618657"/>
              <a:gd name="connsiteY0-92" fmla="*/ 1181172 h 1209747"/>
              <a:gd name="connsiteX1-93" fmla="*/ 190032 w 618657"/>
              <a:gd name="connsiteY1-94" fmla="*/ 800172 h 1209747"/>
              <a:gd name="connsiteX2-95" fmla="*/ 0 w 618657"/>
              <a:gd name="connsiteY2-96" fmla="*/ 589529 h 1209747"/>
              <a:gd name="connsiteX3-97" fmla="*/ 237657 w 618657"/>
              <a:gd name="connsiteY3-98" fmla="*/ 504897 h 1209747"/>
              <a:gd name="connsiteX4-99" fmla="*/ 332907 w 618657"/>
              <a:gd name="connsiteY4-100" fmla="*/ 72 h 1209747"/>
              <a:gd name="connsiteX5-101" fmla="*/ 409107 w 618657"/>
              <a:gd name="connsiteY5-102" fmla="*/ 581097 h 1209747"/>
              <a:gd name="connsiteX6-103" fmla="*/ 618657 w 618657"/>
              <a:gd name="connsiteY6-104" fmla="*/ 657297 h 1209747"/>
              <a:gd name="connsiteX7-105" fmla="*/ 361482 w 618657"/>
              <a:gd name="connsiteY7-106" fmla="*/ 771597 h 1209747"/>
              <a:gd name="connsiteX8-107" fmla="*/ 285282 w 618657"/>
              <a:gd name="connsiteY8-108" fmla="*/ 1209747 h 1209747"/>
              <a:gd name="connsiteX0-109" fmla="*/ 228132 w 618657"/>
              <a:gd name="connsiteY0-110" fmla="*/ 1181172 h 1209747"/>
              <a:gd name="connsiteX1-111" fmla="*/ 190032 w 618657"/>
              <a:gd name="connsiteY1-112" fmla="*/ 800172 h 1209747"/>
              <a:gd name="connsiteX2-113" fmla="*/ 0 w 618657"/>
              <a:gd name="connsiteY2-114" fmla="*/ 589529 h 1209747"/>
              <a:gd name="connsiteX3-115" fmla="*/ 237657 w 618657"/>
              <a:gd name="connsiteY3-116" fmla="*/ 504897 h 1209747"/>
              <a:gd name="connsiteX4-117" fmla="*/ 332907 w 618657"/>
              <a:gd name="connsiteY4-118" fmla="*/ 72 h 1209747"/>
              <a:gd name="connsiteX5-119" fmla="*/ 409107 w 618657"/>
              <a:gd name="connsiteY5-120" fmla="*/ 581097 h 1209747"/>
              <a:gd name="connsiteX6-121" fmla="*/ 618657 w 618657"/>
              <a:gd name="connsiteY6-122" fmla="*/ 657297 h 1209747"/>
              <a:gd name="connsiteX7-123" fmla="*/ 361482 w 618657"/>
              <a:gd name="connsiteY7-124" fmla="*/ 771597 h 1209747"/>
              <a:gd name="connsiteX8-125" fmla="*/ 285282 w 618657"/>
              <a:gd name="connsiteY8-126" fmla="*/ 1209747 h 1209747"/>
              <a:gd name="connsiteX0-127" fmla="*/ 228132 w 618657"/>
              <a:gd name="connsiteY0-128" fmla="*/ 1181172 h 1209747"/>
              <a:gd name="connsiteX1-129" fmla="*/ 190032 w 618657"/>
              <a:gd name="connsiteY1-130" fmla="*/ 800172 h 1209747"/>
              <a:gd name="connsiteX2-131" fmla="*/ 0 w 618657"/>
              <a:gd name="connsiteY2-132" fmla="*/ 589529 h 1209747"/>
              <a:gd name="connsiteX3-133" fmla="*/ 237657 w 618657"/>
              <a:gd name="connsiteY3-134" fmla="*/ 504897 h 1209747"/>
              <a:gd name="connsiteX4-135" fmla="*/ 332907 w 618657"/>
              <a:gd name="connsiteY4-136" fmla="*/ 72 h 1209747"/>
              <a:gd name="connsiteX5-137" fmla="*/ 409107 w 618657"/>
              <a:gd name="connsiteY5-138" fmla="*/ 581097 h 1209747"/>
              <a:gd name="connsiteX6-139" fmla="*/ 618657 w 618657"/>
              <a:gd name="connsiteY6-140" fmla="*/ 657297 h 1209747"/>
              <a:gd name="connsiteX7-141" fmla="*/ 361482 w 618657"/>
              <a:gd name="connsiteY7-142" fmla="*/ 771597 h 1209747"/>
              <a:gd name="connsiteX8-143" fmla="*/ 285282 w 618657"/>
              <a:gd name="connsiteY8-144" fmla="*/ 1209747 h 1209747"/>
              <a:gd name="connsiteX9" fmla="*/ 228132 w 618657"/>
              <a:gd name="connsiteY9" fmla="*/ 1181172 h 1209747"/>
              <a:gd name="connsiteX0-145" fmla="*/ 285282 w 618657"/>
              <a:gd name="connsiteY0-146" fmla="*/ 1209747 h 1209747"/>
              <a:gd name="connsiteX1-147" fmla="*/ 190032 w 618657"/>
              <a:gd name="connsiteY1-148" fmla="*/ 800172 h 1209747"/>
              <a:gd name="connsiteX2-149" fmla="*/ 0 w 618657"/>
              <a:gd name="connsiteY2-150" fmla="*/ 589529 h 1209747"/>
              <a:gd name="connsiteX3-151" fmla="*/ 237657 w 618657"/>
              <a:gd name="connsiteY3-152" fmla="*/ 504897 h 1209747"/>
              <a:gd name="connsiteX4-153" fmla="*/ 332907 w 618657"/>
              <a:gd name="connsiteY4-154" fmla="*/ 72 h 1209747"/>
              <a:gd name="connsiteX5-155" fmla="*/ 409107 w 618657"/>
              <a:gd name="connsiteY5-156" fmla="*/ 581097 h 1209747"/>
              <a:gd name="connsiteX6-157" fmla="*/ 618657 w 618657"/>
              <a:gd name="connsiteY6-158" fmla="*/ 657297 h 1209747"/>
              <a:gd name="connsiteX7-159" fmla="*/ 361482 w 618657"/>
              <a:gd name="connsiteY7-160" fmla="*/ 771597 h 1209747"/>
              <a:gd name="connsiteX8-161" fmla="*/ 285282 w 618657"/>
              <a:gd name="connsiteY8-162" fmla="*/ 1209747 h 1209747"/>
              <a:gd name="connsiteX0-163" fmla="*/ 270292 w 618657"/>
              <a:gd name="connsiteY0-164" fmla="*/ 1249721 h 1249721"/>
              <a:gd name="connsiteX1-165" fmla="*/ 190032 w 618657"/>
              <a:gd name="connsiteY1-166" fmla="*/ 800172 h 1249721"/>
              <a:gd name="connsiteX2-167" fmla="*/ 0 w 618657"/>
              <a:gd name="connsiteY2-168" fmla="*/ 589529 h 1249721"/>
              <a:gd name="connsiteX3-169" fmla="*/ 237657 w 618657"/>
              <a:gd name="connsiteY3-170" fmla="*/ 504897 h 1249721"/>
              <a:gd name="connsiteX4-171" fmla="*/ 332907 w 618657"/>
              <a:gd name="connsiteY4-172" fmla="*/ 72 h 1249721"/>
              <a:gd name="connsiteX5-173" fmla="*/ 409107 w 618657"/>
              <a:gd name="connsiteY5-174" fmla="*/ 581097 h 1249721"/>
              <a:gd name="connsiteX6-175" fmla="*/ 618657 w 618657"/>
              <a:gd name="connsiteY6-176" fmla="*/ 657297 h 1249721"/>
              <a:gd name="connsiteX7-177" fmla="*/ 361482 w 618657"/>
              <a:gd name="connsiteY7-178" fmla="*/ 771597 h 1249721"/>
              <a:gd name="connsiteX8-179" fmla="*/ 270292 w 618657"/>
              <a:gd name="connsiteY8-180" fmla="*/ 1249721 h 1249721"/>
              <a:gd name="connsiteX0-181" fmla="*/ 270292 w 618657"/>
              <a:gd name="connsiteY0-182" fmla="*/ 1249721 h 1249721"/>
              <a:gd name="connsiteX1-183" fmla="*/ 190032 w 618657"/>
              <a:gd name="connsiteY1-184" fmla="*/ 775188 h 1249721"/>
              <a:gd name="connsiteX2-185" fmla="*/ 0 w 618657"/>
              <a:gd name="connsiteY2-186" fmla="*/ 589529 h 1249721"/>
              <a:gd name="connsiteX3-187" fmla="*/ 237657 w 618657"/>
              <a:gd name="connsiteY3-188" fmla="*/ 504897 h 1249721"/>
              <a:gd name="connsiteX4-189" fmla="*/ 332907 w 618657"/>
              <a:gd name="connsiteY4-190" fmla="*/ 72 h 1249721"/>
              <a:gd name="connsiteX5-191" fmla="*/ 409107 w 618657"/>
              <a:gd name="connsiteY5-192" fmla="*/ 581097 h 1249721"/>
              <a:gd name="connsiteX6-193" fmla="*/ 618657 w 618657"/>
              <a:gd name="connsiteY6-194" fmla="*/ 657297 h 1249721"/>
              <a:gd name="connsiteX7-195" fmla="*/ 361482 w 618657"/>
              <a:gd name="connsiteY7-196" fmla="*/ 771597 h 1249721"/>
              <a:gd name="connsiteX8-197" fmla="*/ 270292 w 618657"/>
              <a:gd name="connsiteY8-198" fmla="*/ 1249721 h 1249721"/>
              <a:gd name="connsiteX0-199" fmla="*/ 270292 w 618657"/>
              <a:gd name="connsiteY0-200" fmla="*/ 1249721 h 1249721"/>
              <a:gd name="connsiteX1-201" fmla="*/ 190032 w 618657"/>
              <a:gd name="connsiteY1-202" fmla="*/ 775188 h 1249721"/>
              <a:gd name="connsiteX2-203" fmla="*/ 0 w 618657"/>
              <a:gd name="connsiteY2-204" fmla="*/ 589529 h 1249721"/>
              <a:gd name="connsiteX3-205" fmla="*/ 237657 w 618657"/>
              <a:gd name="connsiteY3-206" fmla="*/ 504897 h 1249721"/>
              <a:gd name="connsiteX4-207" fmla="*/ 332907 w 618657"/>
              <a:gd name="connsiteY4-208" fmla="*/ 72 h 1249721"/>
              <a:gd name="connsiteX5-209" fmla="*/ 409107 w 618657"/>
              <a:gd name="connsiteY5-210" fmla="*/ 581097 h 1249721"/>
              <a:gd name="connsiteX6-211" fmla="*/ 618657 w 618657"/>
              <a:gd name="connsiteY6-212" fmla="*/ 657297 h 1249721"/>
              <a:gd name="connsiteX7-213" fmla="*/ 361482 w 618657"/>
              <a:gd name="connsiteY7-214" fmla="*/ 771597 h 1249721"/>
              <a:gd name="connsiteX8-215" fmla="*/ 270292 w 618657"/>
              <a:gd name="connsiteY8-216" fmla="*/ 1249721 h 1249721"/>
              <a:gd name="connsiteX0-217" fmla="*/ 297774 w 618657"/>
              <a:gd name="connsiteY0-218" fmla="*/ 1257216 h 1257216"/>
              <a:gd name="connsiteX1-219" fmla="*/ 190032 w 618657"/>
              <a:gd name="connsiteY1-220" fmla="*/ 775188 h 1257216"/>
              <a:gd name="connsiteX2-221" fmla="*/ 0 w 618657"/>
              <a:gd name="connsiteY2-222" fmla="*/ 589529 h 1257216"/>
              <a:gd name="connsiteX3-223" fmla="*/ 237657 w 618657"/>
              <a:gd name="connsiteY3-224" fmla="*/ 504897 h 1257216"/>
              <a:gd name="connsiteX4-225" fmla="*/ 332907 w 618657"/>
              <a:gd name="connsiteY4-226" fmla="*/ 72 h 1257216"/>
              <a:gd name="connsiteX5-227" fmla="*/ 409107 w 618657"/>
              <a:gd name="connsiteY5-228" fmla="*/ 581097 h 1257216"/>
              <a:gd name="connsiteX6-229" fmla="*/ 618657 w 618657"/>
              <a:gd name="connsiteY6-230" fmla="*/ 657297 h 1257216"/>
              <a:gd name="connsiteX7-231" fmla="*/ 361482 w 618657"/>
              <a:gd name="connsiteY7-232" fmla="*/ 771597 h 1257216"/>
              <a:gd name="connsiteX8-233" fmla="*/ 297774 w 618657"/>
              <a:gd name="connsiteY8-234" fmla="*/ 1257216 h 1257216"/>
              <a:gd name="connsiteX0-235" fmla="*/ 297774 w 618657"/>
              <a:gd name="connsiteY0-236" fmla="*/ 1257216 h 1257216"/>
              <a:gd name="connsiteX1-237" fmla="*/ 190032 w 618657"/>
              <a:gd name="connsiteY1-238" fmla="*/ 775188 h 1257216"/>
              <a:gd name="connsiteX2-239" fmla="*/ 0 w 618657"/>
              <a:gd name="connsiteY2-240" fmla="*/ 589529 h 1257216"/>
              <a:gd name="connsiteX3-241" fmla="*/ 237657 w 618657"/>
              <a:gd name="connsiteY3-242" fmla="*/ 504897 h 1257216"/>
              <a:gd name="connsiteX4-243" fmla="*/ 332907 w 618657"/>
              <a:gd name="connsiteY4-244" fmla="*/ 72 h 1257216"/>
              <a:gd name="connsiteX5-245" fmla="*/ 409107 w 618657"/>
              <a:gd name="connsiteY5-246" fmla="*/ 581097 h 1257216"/>
              <a:gd name="connsiteX6-247" fmla="*/ 618657 w 618657"/>
              <a:gd name="connsiteY6-248" fmla="*/ 657297 h 1257216"/>
              <a:gd name="connsiteX7-249" fmla="*/ 388964 w 618657"/>
              <a:gd name="connsiteY7-250" fmla="*/ 776593 h 1257216"/>
              <a:gd name="connsiteX8-251" fmla="*/ 297774 w 618657"/>
              <a:gd name="connsiteY8-252" fmla="*/ 1257216 h 1257216"/>
              <a:gd name="connsiteX0-253" fmla="*/ 297774 w 618657"/>
              <a:gd name="connsiteY0-254" fmla="*/ 1257216 h 1257216"/>
              <a:gd name="connsiteX1-255" fmla="*/ 190032 w 618657"/>
              <a:gd name="connsiteY1-256" fmla="*/ 775188 h 1257216"/>
              <a:gd name="connsiteX2-257" fmla="*/ 0 w 618657"/>
              <a:gd name="connsiteY2-258" fmla="*/ 589529 h 1257216"/>
              <a:gd name="connsiteX3-259" fmla="*/ 237657 w 618657"/>
              <a:gd name="connsiteY3-260" fmla="*/ 504897 h 1257216"/>
              <a:gd name="connsiteX4-261" fmla="*/ 332907 w 618657"/>
              <a:gd name="connsiteY4-262" fmla="*/ 72 h 1257216"/>
              <a:gd name="connsiteX5-263" fmla="*/ 409107 w 618657"/>
              <a:gd name="connsiteY5-264" fmla="*/ 581097 h 1257216"/>
              <a:gd name="connsiteX6-265" fmla="*/ 618657 w 618657"/>
              <a:gd name="connsiteY6-266" fmla="*/ 657297 h 1257216"/>
              <a:gd name="connsiteX7-267" fmla="*/ 388964 w 618657"/>
              <a:gd name="connsiteY7-268" fmla="*/ 776593 h 1257216"/>
              <a:gd name="connsiteX8-269" fmla="*/ 297774 w 618657"/>
              <a:gd name="connsiteY8-270" fmla="*/ 1257216 h 1257216"/>
              <a:gd name="connsiteX0-271" fmla="*/ 297774 w 618657"/>
              <a:gd name="connsiteY0-272" fmla="*/ 1257216 h 1257216"/>
              <a:gd name="connsiteX1-273" fmla="*/ 190032 w 618657"/>
              <a:gd name="connsiteY1-274" fmla="*/ 775188 h 1257216"/>
              <a:gd name="connsiteX2-275" fmla="*/ 0 w 618657"/>
              <a:gd name="connsiteY2-276" fmla="*/ 589529 h 1257216"/>
              <a:gd name="connsiteX3-277" fmla="*/ 237657 w 618657"/>
              <a:gd name="connsiteY3-278" fmla="*/ 504897 h 1257216"/>
              <a:gd name="connsiteX4-279" fmla="*/ 332907 w 618657"/>
              <a:gd name="connsiteY4-280" fmla="*/ 72 h 1257216"/>
              <a:gd name="connsiteX5-281" fmla="*/ 409107 w 618657"/>
              <a:gd name="connsiteY5-282" fmla="*/ 581097 h 1257216"/>
              <a:gd name="connsiteX6-283" fmla="*/ 618657 w 618657"/>
              <a:gd name="connsiteY6-284" fmla="*/ 657297 h 1257216"/>
              <a:gd name="connsiteX7-285" fmla="*/ 388964 w 618657"/>
              <a:gd name="connsiteY7-286" fmla="*/ 776593 h 1257216"/>
              <a:gd name="connsiteX8-287" fmla="*/ 297774 w 618657"/>
              <a:gd name="connsiteY8-288" fmla="*/ 1257216 h 1257216"/>
              <a:gd name="connsiteX0-289" fmla="*/ 317761 w 638644"/>
              <a:gd name="connsiteY0-290" fmla="*/ 1257216 h 1257216"/>
              <a:gd name="connsiteX1-291" fmla="*/ 210019 w 638644"/>
              <a:gd name="connsiteY1-292" fmla="*/ 775188 h 1257216"/>
              <a:gd name="connsiteX2-293" fmla="*/ 0 w 638644"/>
              <a:gd name="connsiteY2-294" fmla="*/ 597024 h 1257216"/>
              <a:gd name="connsiteX3-295" fmla="*/ 257644 w 638644"/>
              <a:gd name="connsiteY3-296" fmla="*/ 504897 h 1257216"/>
              <a:gd name="connsiteX4-297" fmla="*/ 352894 w 638644"/>
              <a:gd name="connsiteY4-298" fmla="*/ 72 h 1257216"/>
              <a:gd name="connsiteX5-299" fmla="*/ 429094 w 638644"/>
              <a:gd name="connsiteY5-300" fmla="*/ 581097 h 1257216"/>
              <a:gd name="connsiteX6-301" fmla="*/ 638644 w 638644"/>
              <a:gd name="connsiteY6-302" fmla="*/ 657297 h 1257216"/>
              <a:gd name="connsiteX7-303" fmla="*/ 408951 w 638644"/>
              <a:gd name="connsiteY7-304" fmla="*/ 776593 h 1257216"/>
              <a:gd name="connsiteX8-305" fmla="*/ 317761 w 638644"/>
              <a:gd name="connsiteY8-306" fmla="*/ 1257216 h 1257216"/>
              <a:gd name="connsiteX0-307" fmla="*/ 317761 w 638644"/>
              <a:gd name="connsiteY0-308" fmla="*/ 1257216 h 1257216"/>
              <a:gd name="connsiteX1-309" fmla="*/ 227508 w 638644"/>
              <a:gd name="connsiteY1-310" fmla="*/ 772690 h 1257216"/>
              <a:gd name="connsiteX2-311" fmla="*/ 0 w 638644"/>
              <a:gd name="connsiteY2-312" fmla="*/ 597024 h 1257216"/>
              <a:gd name="connsiteX3-313" fmla="*/ 257644 w 638644"/>
              <a:gd name="connsiteY3-314" fmla="*/ 504897 h 1257216"/>
              <a:gd name="connsiteX4-315" fmla="*/ 352894 w 638644"/>
              <a:gd name="connsiteY4-316" fmla="*/ 72 h 1257216"/>
              <a:gd name="connsiteX5-317" fmla="*/ 429094 w 638644"/>
              <a:gd name="connsiteY5-318" fmla="*/ 581097 h 1257216"/>
              <a:gd name="connsiteX6-319" fmla="*/ 638644 w 638644"/>
              <a:gd name="connsiteY6-320" fmla="*/ 657297 h 1257216"/>
              <a:gd name="connsiteX7-321" fmla="*/ 408951 w 638644"/>
              <a:gd name="connsiteY7-322" fmla="*/ 776593 h 1257216"/>
              <a:gd name="connsiteX8-323" fmla="*/ 317761 w 638644"/>
              <a:gd name="connsiteY8-324" fmla="*/ 1257216 h 1257216"/>
              <a:gd name="connsiteX0-325" fmla="*/ 339441 w 638644"/>
              <a:gd name="connsiteY0-326" fmla="*/ 1253055 h 1253055"/>
              <a:gd name="connsiteX1-327" fmla="*/ 227508 w 638644"/>
              <a:gd name="connsiteY1-328" fmla="*/ 772690 h 1253055"/>
              <a:gd name="connsiteX2-329" fmla="*/ 0 w 638644"/>
              <a:gd name="connsiteY2-330" fmla="*/ 597024 h 1253055"/>
              <a:gd name="connsiteX3-331" fmla="*/ 257644 w 638644"/>
              <a:gd name="connsiteY3-332" fmla="*/ 504897 h 1253055"/>
              <a:gd name="connsiteX4-333" fmla="*/ 352894 w 638644"/>
              <a:gd name="connsiteY4-334" fmla="*/ 72 h 1253055"/>
              <a:gd name="connsiteX5-335" fmla="*/ 429094 w 638644"/>
              <a:gd name="connsiteY5-336" fmla="*/ 581097 h 1253055"/>
              <a:gd name="connsiteX6-337" fmla="*/ 638644 w 638644"/>
              <a:gd name="connsiteY6-338" fmla="*/ 657297 h 1253055"/>
              <a:gd name="connsiteX7-339" fmla="*/ 408951 w 638644"/>
              <a:gd name="connsiteY7-340" fmla="*/ 776593 h 1253055"/>
              <a:gd name="connsiteX8-341" fmla="*/ 339441 w 638644"/>
              <a:gd name="connsiteY8-342" fmla="*/ 1253055 h 1253055"/>
              <a:gd name="connsiteX0-343" fmla="*/ 339441 w 638644"/>
              <a:gd name="connsiteY0-344" fmla="*/ 1253055 h 1253055"/>
              <a:gd name="connsiteX1-345" fmla="*/ 227508 w 638644"/>
              <a:gd name="connsiteY1-346" fmla="*/ 772690 h 1253055"/>
              <a:gd name="connsiteX2-347" fmla="*/ 0 w 638644"/>
              <a:gd name="connsiteY2-348" fmla="*/ 597024 h 1253055"/>
              <a:gd name="connsiteX3-349" fmla="*/ 257644 w 638644"/>
              <a:gd name="connsiteY3-350" fmla="*/ 504897 h 1253055"/>
              <a:gd name="connsiteX4-351" fmla="*/ 352894 w 638644"/>
              <a:gd name="connsiteY4-352" fmla="*/ 72 h 1253055"/>
              <a:gd name="connsiteX5-353" fmla="*/ 429094 w 638644"/>
              <a:gd name="connsiteY5-354" fmla="*/ 581097 h 1253055"/>
              <a:gd name="connsiteX6-355" fmla="*/ 638644 w 638644"/>
              <a:gd name="connsiteY6-356" fmla="*/ 657297 h 1253055"/>
              <a:gd name="connsiteX7-357" fmla="*/ 427015 w 638644"/>
              <a:gd name="connsiteY7-358" fmla="*/ 776594 h 1253055"/>
              <a:gd name="connsiteX8-359" fmla="*/ 339441 w 638644"/>
              <a:gd name="connsiteY8-360" fmla="*/ 1253055 h 1253055"/>
              <a:gd name="connsiteX0-361" fmla="*/ 339441 w 638644"/>
              <a:gd name="connsiteY0-362" fmla="*/ 1253055 h 1253055"/>
              <a:gd name="connsiteX1-363" fmla="*/ 227508 w 638644"/>
              <a:gd name="connsiteY1-364" fmla="*/ 772690 h 1253055"/>
              <a:gd name="connsiteX2-365" fmla="*/ 0 w 638644"/>
              <a:gd name="connsiteY2-366" fmla="*/ 597024 h 1253055"/>
              <a:gd name="connsiteX3-367" fmla="*/ 257644 w 638644"/>
              <a:gd name="connsiteY3-368" fmla="*/ 504897 h 1253055"/>
              <a:gd name="connsiteX4-369" fmla="*/ 352894 w 638644"/>
              <a:gd name="connsiteY4-370" fmla="*/ 72 h 1253055"/>
              <a:gd name="connsiteX5-371" fmla="*/ 443547 w 638644"/>
              <a:gd name="connsiteY5-372" fmla="*/ 539503 h 1253055"/>
              <a:gd name="connsiteX6-373" fmla="*/ 638644 w 638644"/>
              <a:gd name="connsiteY6-374" fmla="*/ 657297 h 1253055"/>
              <a:gd name="connsiteX7-375" fmla="*/ 427015 w 638644"/>
              <a:gd name="connsiteY7-376" fmla="*/ 776594 h 1253055"/>
              <a:gd name="connsiteX8-377" fmla="*/ 339441 w 638644"/>
              <a:gd name="connsiteY8-378" fmla="*/ 1253055 h 1253055"/>
              <a:gd name="connsiteX0-379" fmla="*/ 339441 w 642257"/>
              <a:gd name="connsiteY0-380" fmla="*/ 1253055 h 1253055"/>
              <a:gd name="connsiteX1-381" fmla="*/ 227508 w 642257"/>
              <a:gd name="connsiteY1-382" fmla="*/ 772690 h 1253055"/>
              <a:gd name="connsiteX2-383" fmla="*/ 0 w 642257"/>
              <a:gd name="connsiteY2-384" fmla="*/ 597024 h 1253055"/>
              <a:gd name="connsiteX3-385" fmla="*/ 257644 w 642257"/>
              <a:gd name="connsiteY3-386" fmla="*/ 504897 h 1253055"/>
              <a:gd name="connsiteX4-387" fmla="*/ 352894 w 642257"/>
              <a:gd name="connsiteY4-388" fmla="*/ 72 h 1253055"/>
              <a:gd name="connsiteX5-389" fmla="*/ 443547 w 642257"/>
              <a:gd name="connsiteY5-390" fmla="*/ 539503 h 1253055"/>
              <a:gd name="connsiteX6-391" fmla="*/ 642257 w 642257"/>
              <a:gd name="connsiteY6-392" fmla="*/ 628182 h 1253055"/>
              <a:gd name="connsiteX7-393" fmla="*/ 427015 w 642257"/>
              <a:gd name="connsiteY7-394" fmla="*/ 776594 h 1253055"/>
              <a:gd name="connsiteX8-395" fmla="*/ 339441 w 642257"/>
              <a:gd name="connsiteY8-396" fmla="*/ 1253055 h 1253055"/>
              <a:gd name="connsiteX0-397" fmla="*/ 339441 w 642257"/>
              <a:gd name="connsiteY0-398" fmla="*/ 1253055 h 1253055"/>
              <a:gd name="connsiteX1-399" fmla="*/ 227508 w 642257"/>
              <a:gd name="connsiteY1-400" fmla="*/ 772690 h 1253055"/>
              <a:gd name="connsiteX2-401" fmla="*/ 0 w 642257"/>
              <a:gd name="connsiteY2-402" fmla="*/ 597024 h 1253055"/>
              <a:gd name="connsiteX3-403" fmla="*/ 257644 w 642257"/>
              <a:gd name="connsiteY3-404" fmla="*/ 504897 h 1253055"/>
              <a:gd name="connsiteX4-405" fmla="*/ 352894 w 642257"/>
              <a:gd name="connsiteY4-406" fmla="*/ 72 h 1253055"/>
              <a:gd name="connsiteX5-407" fmla="*/ 436320 w 642257"/>
              <a:gd name="connsiteY5-408" fmla="*/ 514546 h 1253055"/>
              <a:gd name="connsiteX6-409" fmla="*/ 642257 w 642257"/>
              <a:gd name="connsiteY6-410" fmla="*/ 628182 h 1253055"/>
              <a:gd name="connsiteX7-411" fmla="*/ 427015 w 642257"/>
              <a:gd name="connsiteY7-412" fmla="*/ 776594 h 1253055"/>
              <a:gd name="connsiteX8-413" fmla="*/ 339441 w 642257"/>
              <a:gd name="connsiteY8-414" fmla="*/ 1253055 h 1253055"/>
              <a:gd name="connsiteX0-415" fmla="*/ 339441 w 642257"/>
              <a:gd name="connsiteY0-416" fmla="*/ 1253055 h 1253055"/>
              <a:gd name="connsiteX1-417" fmla="*/ 227508 w 642257"/>
              <a:gd name="connsiteY1-418" fmla="*/ 772690 h 1253055"/>
              <a:gd name="connsiteX2-419" fmla="*/ 0 w 642257"/>
              <a:gd name="connsiteY2-420" fmla="*/ 597024 h 1253055"/>
              <a:gd name="connsiteX3-421" fmla="*/ 257644 w 642257"/>
              <a:gd name="connsiteY3-422" fmla="*/ 504897 h 1253055"/>
              <a:gd name="connsiteX4-423" fmla="*/ 352894 w 642257"/>
              <a:gd name="connsiteY4-424" fmla="*/ 72 h 1253055"/>
              <a:gd name="connsiteX5-425" fmla="*/ 436320 w 642257"/>
              <a:gd name="connsiteY5-426" fmla="*/ 514546 h 1253055"/>
              <a:gd name="connsiteX6-427" fmla="*/ 642257 w 642257"/>
              <a:gd name="connsiteY6-428" fmla="*/ 628182 h 1253055"/>
              <a:gd name="connsiteX7-429" fmla="*/ 455920 w 642257"/>
              <a:gd name="connsiteY7-430" fmla="*/ 780753 h 1253055"/>
              <a:gd name="connsiteX8-431" fmla="*/ 339441 w 642257"/>
              <a:gd name="connsiteY8-432" fmla="*/ 1253055 h 1253055"/>
              <a:gd name="connsiteX0-433" fmla="*/ 339441 w 642257"/>
              <a:gd name="connsiteY0-434" fmla="*/ 1253055 h 1253055"/>
              <a:gd name="connsiteX1-435" fmla="*/ 227508 w 642257"/>
              <a:gd name="connsiteY1-436" fmla="*/ 772690 h 1253055"/>
              <a:gd name="connsiteX2-437" fmla="*/ 0 w 642257"/>
              <a:gd name="connsiteY2-438" fmla="*/ 597024 h 1253055"/>
              <a:gd name="connsiteX3-439" fmla="*/ 257644 w 642257"/>
              <a:gd name="connsiteY3-440" fmla="*/ 504897 h 1253055"/>
              <a:gd name="connsiteX4-441" fmla="*/ 352894 w 642257"/>
              <a:gd name="connsiteY4-442" fmla="*/ 72 h 1253055"/>
              <a:gd name="connsiteX5-443" fmla="*/ 436320 w 642257"/>
              <a:gd name="connsiteY5-444" fmla="*/ 514546 h 1253055"/>
              <a:gd name="connsiteX6-445" fmla="*/ 642257 w 642257"/>
              <a:gd name="connsiteY6-446" fmla="*/ 628182 h 1253055"/>
              <a:gd name="connsiteX7-447" fmla="*/ 441468 w 642257"/>
              <a:gd name="connsiteY7-448" fmla="*/ 789072 h 1253055"/>
              <a:gd name="connsiteX8-449" fmla="*/ 339441 w 642257"/>
              <a:gd name="connsiteY8-450" fmla="*/ 1253055 h 1253055"/>
              <a:gd name="connsiteX0-451" fmla="*/ 339441 w 642257"/>
              <a:gd name="connsiteY0-452" fmla="*/ 1253055 h 1253055"/>
              <a:gd name="connsiteX1-453" fmla="*/ 227508 w 642257"/>
              <a:gd name="connsiteY1-454" fmla="*/ 772690 h 1253055"/>
              <a:gd name="connsiteX2-455" fmla="*/ 0 w 642257"/>
              <a:gd name="connsiteY2-456" fmla="*/ 597024 h 1253055"/>
              <a:gd name="connsiteX3-457" fmla="*/ 257644 w 642257"/>
              <a:gd name="connsiteY3-458" fmla="*/ 504897 h 1253055"/>
              <a:gd name="connsiteX4-459" fmla="*/ 352894 w 642257"/>
              <a:gd name="connsiteY4-460" fmla="*/ 72 h 1253055"/>
              <a:gd name="connsiteX5-461" fmla="*/ 436320 w 642257"/>
              <a:gd name="connsiteY5-462" fmla="*/ 514546 h 1253055"/>
              <a:gd name="connsiteX6-463" fmla="*/ 642257 w 642257"/>
              <a:gd name="connsiteY6-464" fmla="*/ 628182 h 1253055"/>
              <a:gd name="connsiteX7-465" fmla="*/ 441468 w 642257"/>
              <a:gd name="connsiteY7-466" fmla="*/ 789072 h 1253055"/>
              <a:gd name="connsiteX8-467" fmla="*/ 339441 w 642257"/>
              <a:gd name="connsiteY8-468" fmla="*/ 1253055 h 12530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97DA9"/>
              </a:solidFill>
            </a:endParaRPr>
          </a:p>
        </p:txBody>
      </p:sp>
      <p:sp>
        <p:nvSpPr>
          <p:cNvPr id="66" name="任意多边形 65"/>
          <p:cNvSpPr/>
          <p:nvPr/>
        </p:nvSpPr>
        <p:spPr>
          <a:xfrm flipH="1">
            <a:off x="7536562" y="128595"/>
            <a:ext cx="517122" cy="757712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-1" fmla="*/ 257175 w 647700"/>
              <a:gd name="connsiteY0-2" fmla="*/ 1181158 h 1209733"/>
              <a:gd name="connsiteX1-3" fmla="*/ 219075 w 647700"/>
              <a:gd name="connsiteY1-4" fmla="*/ 800158 h 1209733"/>
              <a:gd name="connsiteX2-5" fmla="*/ 0 w 647700"/>
              <a:gd name="connsiteY2-6" fmla="*/ 590608 h 1209733"/>
              <a:gd name="connsiteX3-7" fmla="*/ 266700 w 647700"/>
              <a:gd name="connsiteY3-8" fmla="*/ 504883 h 1209733"/>
              <a:gd name="connsiteX4-9" fmla="*/ 361950 w 647700"/>
              <a:gd name="connsiteY4-10" fmla="*/ 58 h 1209733"/>
              <a:gd name="connsiteX5-11" fmla="*/ 438150 w 647700"/>
              <a:gd name="connsiteY5-12" fmla="*/ 581083 h 1209733"/>
              <a:gd name="connsiteX6-13" fmla="*/ 647700 w 647700"/>
              <a:gd name="connsiteY6-14" fmla="*/ 657283 h 1209733"/>
              <a:gd name="connsiteX7-15" fmla="*/ 390525 w 647700"/>
              <a:gd name="connsiteY7-16" fmla="*/ 771583 h 1209733"/>
              <a:gd name="connsiteX8-17" fmla="*/ 314325 w 647700"/>
              <a:gd name="connsiteY8-18" fmla="*/ 1209733 h 1209733"/>
              <a:gd name="connsiteX0-19" fmla="*/ 257175 w 647700"/>
              <a:gd name="connsiteY0-20" fmla="*/ 1181158 h 1209733"/>
              <a:gd name="connsiteX1-21" fmla="*/ 219075 w 647700"/>
              <a:gd name="connsiteY1-22" fmla="*/ 800158 h 1209733"/>
              <a:gd name="connsiteX2-23" fmla="*/ 0 w 647700"/>
              <a:gd name="connsiteY2-24" fmla="*/ 590608 h 1209733"/>
              <a:gd name="connsiteX3-25" fmla="*/ 266700 w 647700"/>
              <a:gd name="connsiteY3-26" fmla="*/ 504883 h 1209733"/>
              <a:gd name="connsiteX4-27" fmla="*/ 361950 w 647700"/>
              <a:gd name="connsiteY4-28" fmla="*/ 58 h 1209733"/>
              <a:gd name="connsiteX5-29" fmla="*/ 438150 w 647700"/>
              <a:gd name="connsiteY5-30" fmla="*/ 581083 h 1209733"/>
              <a:gd name="connsiteX6-31" fmla="*/ 647700 w 647700"/>
              <a:gd name="connsiteY6-32" fmla="*/ 657283 h 1209733"/>
              <a:gd name="connsiteX7-33" fmla="*/ 390525 w 647700"/>
              <a:gd name="connsiteY7-34" fmla="*/ 771583 h 1209733"/>
              <a:gd name="connsiteX8-35" fmla="*/ 314325 w 647700"/>
              <a:gd name="connsiteY8-36" fmla="*/ 1209733 h 1209733"/>
              <a:gd name="connsiteX0-37" fmla="*/ 161925 w 552450"/>
              <a:gd name="connsiteY0-38" fmla="*/ 1181173 h 1209748"/>
              <a:gd name="connsiteX1-39" fmla="*/ 123825 w 552450"/>
              <a:gd name="connsiteY1-40" fmla="*/ 800173 h 1209748"/>
              <a:gd name="connsiteX2-41" fmla="*/ 0 w 552450"/>
              <a:gd name="connsiteY2-42" fmla="*/ 638248 h 1209748"/>
              <a:gd name="connsiteX3-43" fmla="*/ 171450 w 552450"/>
              <a:gd name="connsiteY3-44" fmla="*/ 504898 h 1209748"/>
              <a:gd name="connsiteX4-45" fmla="*/ 266700 w 552450"/>
              <a:gd name="connsiteY4-46" fmla="*/ 73 h 1209748"/>
              <a:gd name="connsiteX5-47" fmla="*/ 342900 w 552450"/>
              <a:gd name="connsiteY5-48" fmla="*/ 581098 h 1209748"/>
              <a:gd name="connsiteX6-49" fmla="*/ 552450 w 552450"/>
              <a:gd name="connsiteY6-50" fmla="*/ 657298 h 1209748"/>
              <a:gd name="connsiteX7-51" fmla="*/ 295275 w 552450"/>
              <a:gd name="connsiteY7-52" fmla="*/ 771598 h 1209748"/>
              <a:gd name="connsiteX8-53" fmla="*/ 219075 w 552450"/>
              <a:gd name="connsiteY8-54" fmla="*/ 1209748 h 1209748"/>
              <a:gd name="connsiteX0-55" fmla="*/ 238125 w 628650"/>
              <a:gd name="connsiteY0-56" fmla="*/ 1181172 h 1209747"/>
              <a:gd name="connsiteX1-57" fmla="*/ 200025 w 628650"/>
              <a:gd name="connsiteY1-58" fmla="*/ 800172 h 1209747"/>
              <a:gd name="connsiteX2-59" fmla="*/ 0 w 628650"/>
              <a:gd name="connsiteY2-60" fmla="*/ 562047 h 1209747"/>
              <a:gd name="connsiteX3-61" fmla="*/ 247650 w 628650"/>
              <a:gd name="connsiteY3-62" fmla="*/ 504897 h 1209747"/>
              <a:gd name="connsiteX4-63" fmla="*/ 342900 w 628650"/>
              <a:gd name="connsiteY4-64" fmla="*/ 72 h 1209747"/>
              <a:gd name="connsiteX5-65" fmla="*/ 419100 w 628650"/>
              <a:gd name="connsiteY5-66" fmla="*/ 581097 h 1209747"/>
              <a:gd name="connsiteX6-67" fmla="*/ 628650 w 628650"/>
              <a:gd name="connsiteY6-68" fmla="*/ 657297 h 1209747"/>
              <a:gd name="connsiteX7-69" fmla="*/ 371475 w 628650"/>
              <a:gd name="connsiteY7-70" fmla="*/ 771597 h 1209747"/>
              <a:gd name="connsiteX8-71" fmla="*/ 295275 w 628650"/>
              <a:gd name="connsiteY8-72" fmla="*/ 1209747 h 1209747"/>
              <a:gd name="connsiteX0-73" fmla="*/ 238125 w 628650"/>
              <a:gd name="connsiteY0-74" fmla="*/ 1181172 h 1209747"/>
              <a:gd name="connsiteX1-75" fmla="*/ 200025 w 628650"/>
              <a:gd name="connsiteY1-76" fmla="*/ 800172 h 1209747"/>
              <a:gd name="connsiteX2-77" fmla="*/ 0 w 628650"/>
              <a:gd name="connsiteY2-78" fmla="*/ 562047 h 1209747"/>
              <a:gd name="connsiteX3-79" fmla="*/ 247650 w 628650"/>
              <a:gd name="connsiteY3-80" fmla="*/ 504897 h 1209747"/>
              <a:gd name="connsiteX4-81" fmla="*/ 342900 w 628650"/>
              <a:gd name="connsiteY4-82" fmla="*/ 72 h 1209747"/>
              <a:gd name="connsiteX5-83" fmla="*/ 419100 w 628650"/>
              <a:gd name="connsiteY5-84" fmla="*/ 581097 h 1209747"/>
              <a:gd name="connsiteX6-85" fmla="*/ 628650 w 628650"/>
              <a:gd name="connsiteY6-86" fmla="*/ 657297 h 1209747"/>
              <a:gd name="connsiteX7-87" fmla="*/ 371475 w 628650"/>
              <a:gd name="connsiteY7-88" fmla="*/ 771597 h 1209747"/>
              <a:gd name="connsiteX8-89" fmla="*/ 295275 w 628650"/>
              <a:gd name="connsiteY8-90" fmla="*/ 1209747 h 1209747"/>
              <a:gd name="connsiteX0-91" fmla="*/ 228132 w 618657"/>
              <a:gd name="connsiteY0-92" fmla="*/ 1181172 h 1209747"/>
              <a:gd name="connsiteX1-93" fmla="*/ 190032 w 618657"/>
              <a:gd name="connsiteY1-94" fmla="*/ 800172 h 1209747"/>
              <a:gd name="connsiteX2-95" fmla="*/ 0 w 618657"/>
              <a:gd name="connsiteY2-96" fmla="*/ 589529 h 1209747"/>
              <a:gd name="connsiteX3-97" fmla="*/ 237657 w 618657"/>
              <a:gd name="connsiteY3-98" fmla="*/ 504897 h 1209747"/>
              <a:gd name="connsiteX4-99" fmla="*/ 332907 w 618657"/>
              <a:gd name="connsiteY4-100" fmla="*/ 72 h 1209747"/>
              <a:gd name="connsiteX5-101" fmla="*/ 409107 w 618657"/>
              <a:gd name="connsiteY5-102" fmla="*/ 581097 h 1209747"/>
              <a:gd name="connsiteX6-103" fmla="*/ 618657 w 618657"/>
              <a:gd name="connsiteY6-104" fmla="*/ 657297 h 1209747"/>
              <a:gd name="connsiteX7-105" fmla="*/ 361482 w 618657"/>
              <a:gd name="connsiteY7-106" fmla="*/ 771597 h 1209747"/>
              <a:gd name="connsiteX8-107" fmla="*/ 285282 w 618657"/>
              <a:gd name="connsiteY8-108" fmla="*/ 1209747 h 1209747"/>
              <a:gd name="connsiteX0-109" fmla="*/ 228132 w 618657"/>
              <a:gd name="connsiteY0-110" fmla="*/ 1181172 h 1209747"/>
              <a:gd name="connsiteX1-111" fmla="*/ 190032 w 618657"/>
              <a:gd name="connsiteY1-112" fmla="*/ 800172 h 1209747"/>
              <a:gd name="connsiteX2-113" fmla="*/ 0 w 618657"/>
              <a:gd name="connsiteY2-114" fmla="*/ 589529 h 1209747"/>
              <a:gd name="connsiteX3-115" fmla="*/ 237657 w 618657"/>
              <a:gd name="connsiteY3-116" fmla="*/ 504897 h 1209747"/>
              <a:gd name="connsiteX4-117" fmla="*/ 332907 w 618657"/>
              <a:gd name="connsiteY4-118" fmla="*/ 72 h 1209747"/>
              <a:gd name="connsiteX5-119" fmla="*/ 409107 w 618657"/>
              <a:gd name="connsiteY5-120" fmla="*/ 581097 h 1209747"/>
              <a:gd name="connsiteX6-121" fmla="*/ 618657 w 618657"/>
              <a:gd name="connsiteY6-122" fmla="*/ 657297 h 1209747"/>
              <a:gd name="connsiteX7-123" fmla="*/ 361482 w 618657"/>
              <a:gd name="connsiteY7-124" fmla="*/ 771597 h 1209747"/>
              <a:gd name="connsiteX8-125" fmla="*/ 285282 w 618657"/>
              <a:gd name="connsiteY8-126" fmla="*/ 1209747 h 1209747"/>
              <a:gd name="connsiteX0-127" fmla="*/ 228132 w 618657"/>
              <a:gd name="connsiteY0-128" fmla="*/ 1181172 h 1209747"/>
              <a:gd name="connsiteX1-129" fmla="*/ 190032 w 618657"/>
              <a:gd name="connsiteY1-130" fmla="*/ 800172 h 1209747"/>
              <a:gd name="connsiteX2-131" fmla="*/ 0 w 618657"/>
              <a:gd name="connsiteY2-132" fmla="*/ 589529 h 1209747"/>
              <a:gd name="connsiteX3-133" fmla="*/ 237657 w 618657"/>
              <a:gd name="connsiteY3-134" fmla="*/ 504897 h 1209747"/>
              <a:gd name="connsiteX4-135" fmla="*/ 332907 w 618657"/>
              <a:gd name="connsiteY4-136" fmla="*/ 72 h 1209747"/>
              <a:gd name="connsiteX5-137" fmla="*/ 409107 w 618657"/>
              <a:gd name="connsiteY5-138" fmla="*/ 581097 h 1209747"/>
              <a:gd name="connsiteX6-139" fmla="*/ 618657 w 618657"/>
              <a:gd name="connsiteY6-140" fmla="*/ 657297 h 1209747"/>
              <a:gd name="connsiteX7-141" fmla="*/ 361482 w 618657"/>
              <a:gd name="connsiteY7-142" fmla="*/ 771597 h 1209747"/>
              <a:gd name="connsiteX8-143" fmla="*/ 285282 w 618657"/>
              <a:gd name="connsiteY8-144" fmla="*/ 1209747 h 1209747"/>
              <a:gd name="connsiteX9" fmla="*/ 228132 w 618657"/>
              <a:gd name="connsiteY9" fmla="*/ 1181172 h 1209747"/>
              <a:gd name="connsiteX0-145" fmla="*/ 285282 w 618657"/>
              <a:gd name="connsiteY0-146" fmla="*/ 1209747 h 1209747"/>
              <a:gd name="connsiteX1-147" fmla="*/ 190032 w 618657"/>
              <a:gd name="connsiteY1-148" fmla="*/ 800172 h 1209747"/>
              <a:gd name="connsiteX2-149" fmla="*/ 0 w 618657"/>
              <a:gd name="connsiteY2-150" fmla="*/ 589529 h 1209747"/>
              <a:gd name="connsiteX3-151" fmla="*/ 237657 w 618657"/>
              <a:gd name="connsiteY3-152" fmla="*/ 504897 h 1209747"/>
              <a:gd name="connsiteX4-153" fmla="*/ 332907 w 618657"/>
              <a:gd name="connsiteY4-154" fmla="*/ 72 h 1209747"/>
              <a:gd name="connsiteX5-155" fmla="*/ 409107 w 618657"/>
              <a:gd name="connsiteY5-156" fmla="*/ 581097 h 1209747"/>
              <a:gd name="connsiteX6-157" fmla="*/ 618657 w 618657"/>
              <a:gd name="connsiteY6-158" fmla="*/ 657297 h 1209747"/>
              <a:gd name="connsiteX7-159" fmla="*/ 361482 w 618657"/>
              <a:gd name="connsiteY7-160" fmla="*/ 771597 h 1209747"/>
              <a:gd name="connsiteX8-161" fmla="*/ 285282 w 618657"/>
              <a:gd name="connsiteY8-162" fmla="*/ 1209747 h 1209747"/>
              <a:gd name="connsiteX0-163" fmla="*/ 270292 w 618657"/>
              <a:gd name="connsiteY0-164" fmla="*/ 1249721 h 1249721"/>
              <a:gd name="connsiteX1-165" fmla="*/ 190032 w 618657"/>
              <a:gd name="connsiteY1-166" fmla="*/ 800172 h 1249721"/>
              <a:gd name="connsiteX2-167" fmla="*/ 0 w 618657"/>
              <a:gd name="connsiteY2-168" fmla="*/ 589529 h 1249721"/>
              <a:gd name="connsiteX3-169" fmla="*/ 237657 w 618657"/>
              <a:gd name="connsiteY3-170" fmla="*/ 504897 h 1249721"/>
              <a:gd name="connsiteX4-171" fmla="*/ 332907 w 618657"/>
              <a:gd name="connsiteY4-172" fmla="*/ 72 h 1249721"/>
              <a:gd name="connsiteX5-173" fmla="*/ 409107 w 618657"/>
              <a:gd name="connsiteY5-174" fmla="*/ 581097 h 1249721"/>
              <a:gd name="connsiteX6-175" fmla="*/ 618657 w 618657"/>
              <a:gd name="connsiteY6-176" fmla="*/ 657297 h 1249721"/>
              <a:gd name="connsiteX7-177" fmla="*/ 361482 w 618657"/>
              <a:gd name="connsiteY7-178" fmla="*/ 771597 h 1249721"/>
              <a:gd name="connsiteX8-179" fmla="*/ 270292 w 618657"/>
              <a:gd name="connsiteY8-180" fmla="*/ 1249721 h 1249721"/>
              <a:gd name="connsiteX0-181" fmla="*/ 270292 w 618657"/>
              <a:gd name="connsiteY0-182" fmla="*/ 1249721 h 1249721"/>
              <a:gd name="connsiteX1-183" fmla="*/ 190032 w 618657"/>
              <a:gd name="connsiteY1-184" fmla="*/ 775188 h 1249721"/>
              <a:gd name="connsiteX2-185" fmla="*/ 0 w 618657"/>
              <a:gd name="connsiteY2-186" fmla="*/ 589529 h 1249721"/>
              <a:gd name="connsiteX3-187" fmla="*/ 237657 w 618657"/>
              <a:gd name="connsiteY3-188" fmla="*/ 504897 h 1249721"/>
              <a:gd name="connsiteX4-189" fmla="*/ 332907 w 618657"/>
              <a:gd name="connsiteY4-190" fmla="*/ 72 h 1249721"/>
              <a:gd name="connsiteX5-191" fmla="*/ 409107 w 618657"/>
              <a:gd name="connsiteY5-192" fmla="*/ 581097 h 1249721"/>
              <a:gd name="connsiteX6-193" fmla="*/ 618657 w 618657"/>
              <a:gd name="connsiteY6-194" fmla="*/ 657297 h 1249721"/>
              <a:gd name="connsiteX7-195" fmla="*/ 361482 w 618657"/>
              <a:gd name="connsiteY7-196" fmla="*/ 771597 h 1249721"/>
              <a:gd name="connsiteX8-197" fmla="*/ 270292 w 618657"/>
              <a:gd name="connsiteY8-198" fmla="*/ 1249721 h 1249721"/>
              <a:gd name="connsiteX0-199" fmla="*/ 270292 w 618657"/>
              <a:gd name="connsiteY0-200" fmla="*/ 1249721 h 1249721"/>
              <a:gd name="connsiteX1-201" fmla="*/ 190032 w 618657"/>
              <a:gd name="connsiteY1-202" fmla="*/ 775188 h 1249721"/>
              <a:gd name="connsiteX2-203" fmla="*/ 0 w 618657"/>
              <a:gd name="connsiteY2-204" fmla="*/ 589529 h 1249721"/>
              <a:gd name="connsiteX3-205" fmla="*/ 237657 w 618657"/>
              <a:gd name="connsiteY3-206" fmla="*/ 504897 h 1249721"/>
              <a:gd name="connsiteX4-207" fmla="*/ 332907 w 618657"/>
              <a:gd name="connsiteY4-208" fmla="*/ 72 h 1249721"/>
              <a:gd name="connsiteX5-209" fmla="*/ 409107 w 618657"/>
              <a:gd name="connsiteY5-210" fmla="*/ 581097 h 1249721"/>
              <a:gd name="connsiteX6-211" fmla="*/ 618657 w 618657"/>
              <a:gd name="connsiteY6-212" fmla="*/ 657297 h 1249721"/>
              <a:gd name="connsiteX7-213" fmla="*/ 361482 w 618657"/>
              <a:gd name="connsiteY7-214" fmla="*/ 771597 h 1249721"/>
              <a:gd name="connsiteX8-215" fmla="*/ 270292 w 618657"/>
              <a:gd name="connsiteY8-216" fmla="*/ 1249721 h 1249721"/>
              <a:gd name="connsiteX0-217" fmla="*/ 297774 w 618657"/>
              <a:gd name="connsiteY0-218" fmla="*/ 1257216 h 1257216"/>
              <a:gd name="connsiteX1-219" fmla="*/ 190032 w 618657"/>
              <a:gd name="connsiteY1-220" fmla="*/ 775188 h 1257216"/>
              <a:gd name="connsiteX2-221" fmla="*/ 0 w 618657"/>
              <a:gd name="connsiteY2-222" fmla="*/ 589529 h 1257216"/>
              <a:gd name="connsiteX3-223" fmla="*/ 237657 w 618657"/>
              <a:gd name="connsiteY3-224" fmla="*/ 504897 h 1257216"/>
              <a:gd name="connsiteX4-225" fmla="*/ 332907 w 618657"/>
              <a:gd name="connsiteY4-226" fmla="*/ 72 h 1257216"/>
              <a:gd name="connsiteX5-227" fmla="*/ 409107 w 618657"/>
              <a:gd name="connsiteY5-228" fmla="*/ 581097 h 1257216"/>
              <a:gd name="connsiteX6-229" fmla="*/ 618657 w 618657"/>
              <a:gd name="connsiteY6-230" fmla="*/ 657297 h 1257216"/>
              <a:gd name="connsiteX7-231" fmla="*/ 361482 w 618657"/>
              <a:gd name="connsiteY7-232" fmla="*/ 771597 h 1257216"/>
              <a:gd name="connsiteX8-233" fmla="*/ 297774 w 618657"/>
              <a:gd name="connsiteY8-234" fmla="*/ 1257216 h 1257216"/>
              <a:gd name="connsiteX0-235" fmla="*/ 297774 w 618657"/>
              <a:gd name="connsiteY0-236" fmla="*/ 1257216 h 1257216"/>
              <a:gd name="connsiteX1-237" fmla="*/ 190032 w 618657"/>
              <a:gd name="connsiteY1-238" fmla="*/ 775188 h 1257216"/>
              <a:gd name="connsiteX2-239" fmla="*/ 0 w 618657"/>
              <a:gd name="connsiteY2-240" fmla="*/ 589529 h 1257216"/>
              <a:gd name="connsiteX3-241" fmla="*/ 237657 w 618657"/>
              <a:gd name="connsiteY3-242" fmla="*/ 504897 h 1257216"/>
              <a:gd name="connsiteX4-243" fmla="*/ 332907 w 618657"/>
              <a:gd name="connsiteY4-244" fmla="*/ 72 h 1257216"/>
              <a:gd name="connsiteX5-245" fmla="*/ 409107 w 618657"/>
              <a:gd name="connsiteY5-246" fmla="*/ 581097 h 1257216"/>
              <a:gd name="connsiteX6-247" fmla="*/ 618657 w 618657"/>
              <a:gd name="connsiteY6-248" fmla="*/ 657297 h 1257216"/>
              <a:gd name="connsiteX7-249" fmla="*/ 388964 w 618657"/>
              <a:gd name="connsiteY7-250" fmla="*/ 776593 h 1257216"/>
              <a:gd name="connsiteX8-251" fmla="*/ 297774 w 618657"/>
              <a:gd name="connsiteY8-252" fmla="*/ 1257216 h 1257216"/>
              <a:gd name="connsiteX0-253" fmla="*/ 297774 w 618657"/>
              <a:gd name="connsiteY0-254" fmla="*/ 1257216 h 1257216"/>
              <a:gd name="connsiteX1-255" fmla="*/ 190032 w 618657"/>
              <a:gd name="connsiteY1-256" fmla="*/ 775188 h 1257216"/>
              <a:gd name="connsiteX2-257" fmla="*/ 0 w 618657"/>
              <a:gd name="connsiteY2-258" fmla="*/ 589529 h 1257216"/>
              <a:gd name="connsiteX3-259" fmla="*/ 237657 w 618657"/>
              <a:gd name="connsiteY3-260" fmla="*/ 504897 h 1257216"/>
              <a:gd name="connsiteX4-261" fmla="*/ 332907 w 618657"/>
              <a:gd name="connsiteY4-262" fmla="*/ 72 h 1257216"/>
              <a:gd name="connsiteX5-263" fmla="*/ 409107 w 618657"/>
              <a:gd name="connsiteY5-264" fmla="*/ 581097 h 1257216"/>
              <a:gd name="connsiteX6-265" fmla="*/ 618657 w 618657"/>
              <a:gd name="connsiteY6-266" fmla="*/ 657297 h 1257216"/>
              <a:gd name="connsiteX7-267" fmla="*/ 388964 w 618657"/>
              <a:gd name="connsiteY7-268" fmla="*/ 776593 h 1257216"/>
              <a:gd name="connsiteX8-269" fmla="*/ 297774 w 618657"/>
              <a:gd name="connsiteY8-270" fmla="*/ 1257216 h 1257216"/>
              <a:gd name="connsiteX0-271" fmla="*/ 297774 w 618657"/>
              <a:gd name="connsiteY0-272" fmla="*/ 1257216 h 1257216"/>
              <a:gd name="connsiteX1-273" fmla="*/ 190032 w 618657"/>
              <a:gd name="connsiteY1-274" fmla="*/ 775188 h 1257216"/>
              <a:gd name="connsiteX2-275" fmla="*/ 0 w 618657"/>
              <a:gd name="connsiteY2-276" fmla="*/ 589529 h 1257216"/>
              <a:gd name="connsiteX3-277" fmla="*/ 237657 w 618657"/>
              <a:gd name="connsiteY3-278" fmla="*/ 504897 h 1257216"/>
              <a:gd name="connsiteX4-279" fmla="*/ 332907 w 618657"/>
              <a:gd name="connsiteY4-280" fmla="*/ 72 h 1257216"/>
              <a:gd name="connsiteX5-281" fmla="*/ 409107 w 618657"/>
              <a:gd name="connsiteY5-282" fmla="*/ 581097 h 1257216"/>
              <a:gd name="connsiteX6-283" fmla="*/ 618657 w 618657"/>
              <a:gd name="connsiteY6-284" fmla="*/ 657297 h 1257216"/>
              <a:gd name="connsiteX7-285" fmla="*/ 388964 w 618657"/>
              <a:gd name="connsiteY7-286" fmla="*/ 776593 h 1257216"/>
              <a:gd name="connsiteX8-287" fmla="*/ 297774 w 618657"/>
              <a:gd name="connsiteY8-288" fmla="*/ 1257216 h 1257216"/>
              <a:gd name="connsiteX0-289" fmla="*/ 317761 w 638644"/>
              <a:gd name="connsiteY0-290" fmla="*/ 1257216 h 1257216"/>
              <a:gd name="connsiteX1-291" fmla="*/ 210019 w 638644"/>
              <a:gd name="connsiteY1-292" fmla="*/ 775188 h 1257216"/>
              <a:gd name="connsiteX2-293" fmla="*/ 0 w 638644"/>
              <a:gd name="connsiteY2-294" fmla="*/ 597024 h 1257216"/>
              <a:gd name="connsiteX3-295" fmla="*/ 257644 w 638644"/>
              <a:gd name="connsiteY3-296" fmla="*/ 504897 h 1257216"/>
              <a:gd name="connsiteX4-297" fmla="*/ 352894 w 638644"/>
              <a:gd name="connsiteY4-298" fmla="*/ 72 h 1257216"/>
              <a:gd name="connsiteX5-299" fmla="*/ 429094 w 638644"/>
              <a:gd name="connsiteY5-300" fmla="*/ 581097 h 1257216"/>
              <a:gd name="connsiteX6-301" fmla="*/ 638644 w 638644"/>
              <a:gd name="connsiteY6-302" fmla="*/ 657297 h 1257216"/>
              <a:gd name="connsiteX7-303" fmla="*/ 408951 w 638644"/>
              <a:gd name="connsiteY7-304" fmla="*/ 776593 h 1257216"/>
              <a:gd name="connsiteX8-305" fmla="*/ 317761 w 638644"/>
              <a:gd name="connsiteY8-306" fmla="*/ 1257216 h 1257216"/>
              <a:gd name="connsiteX0-307" fmla="*/ 317761 w 638644"/>
              <a:gd name="connsiteY0-308" fmla="*/ 1257216 h 1257216"/>
              <a:gd name="connsiteX1-309" fmla="*/ 227508 w 638644"/>
              <a:gd name="connsiteY1-310" fmla="*/ 772690 h 1257216"/>
              <a:gd name="connsiteX2-311" fmla="*/ 0 w 638644"/>
              <a:gd name="connsiteY2-312" fmla="*/ 597024 h 1257216"/>
              <a:gd name="connsiteX3-313" fmla="*/ 257644 w 638644"/>
              <a:gd name="connsiteY3-314" fmla="*/ 504897 h 1257216"/>
              <a:gd name="connsiteX4-315" fmla="*/ 352894 w 638644"/>
              <a:gd name="connsiteY4-316" fmla="*/ 72 h 1257216"/>
              <a:gd name="connsiteX5-317" fmla="*/ 429094 w 638644"/>
              <a:gd name="connsiteY5-318" fmla="*/ 581097 h 1257216"/>
              <a:gd name="connsiteX6-319" fmla="*/ 638644 w 638644"/>
              <a:gd name="connsiteY6-320" fmla="*/ 657297 h 1257216"/>
              <a:gd name="connsiteX7-321" fmla="*/ 408951 w 638644"/>
              <a:gd name="connsiteY7-322" fmla="*/ 776593 h 1257216"/>
              <a:gd name="connsiteX8-323" fmla="*/ 317761 w 638644"/>
              <a:gd name="connsiteY8-324" fmla="*/ 1257216 h 1257216"/>
              <a:gd name="connsiteX0-325" fmla="*/ 339441 w 638644"/>
              <a:gd name="connsiteY0-326" fmla="*/ 1253055 h 1253055"/>
              <a:gd name="connsiteX1-327" fmla="*/ 227508 w 638644"/>
              <a:gd name="connsiteY1-328" fmla="*/ 772690 h 1253055"/>
              <a:gd name="connsiteX2-329" fmla="*/ 0 w 638644"/>
              <a:gd name="connsiteY2-330" fmla="*/ 597024 h 1253055"/>
              <a:gd name="connsiteX3-331" fmla="*/ 257644 w 638644"/>
              <a:gd name="connsiteY3-332" fmla="*/ 504897 h 1253055"/>
              <a:gd name="connsiteX4-333" fmla="*/ 352894 w 638644"/>
              <a:gd name="connsiteY4-334" fmla="*/ 72 h 1253055"/>
              <a:gd name="connsiteX5-335" fmla="*/ 429094 w 638644"/>
              <a:gd name="connsiteY5-336" fmla="*/ 581097 h 1253055"/>
              <a:gd name="connsiteX6-337" fmla="*/ 638644 w 638644"/>
              <a:gd name="connsiteY6-338" fmla="*/ 657297 h 1253055"/>
              <a:gd name="connsiteX7-339" fmla="*/ 408951 w 638644"/>
              <a:gd name="connsiteY7-340" fmla="*/ 776593 h 1253055"/>
              <a:gd name="connsiteX8-341" fmla="*/ 339441 w 638644"/>
              <a:gd name="connsiteY8-342" fmla="*/ 1253055 h 1253055"/>
              <a:gd name="connsiteX0-343" fmla="*/ 339441 w 638644"/>
              <a:gd name="connsiteY0-344" fmla="*/ 1253055 h 1253055"/>
              <a:gd name="connsiteX1-345" fmla="*/ 227508 w 638644"/>
              <a:gd name="connsiteY1-346" fmla="*/ 772690 h 1253055"/>
              <a:gd name="connsiteX2-347" fmla="*/ 0 w 638644"/>
              <a:gd name="connsiteY2-348" fmla="*/ 597024 h 1253055"/>
              <a:gd name="connsiteX3-349" fmla="*/ 257644 w 638644"/>
              <a:gd name="connsiteY3-350" fmla="*/ 504897 h 1253055"/>
              <a:gd name="connsiteX4-351" fmla="*/ 352894 w 638644"/>
              <a:gd name="connsiteY4-352" fmla="*/ 72 h 1253055"/>
              <a:gd name="connsiteX5-353" fmla="*/ 429094 w 638644"/>
              <a:gd name="connsiteY5-354" fmla="*/ 581097 h 1253055"/>
              <a:gd name="connsiteX6-355" fmla="*/ 638644 w 638644"/>
              <a:gd name="connsiteY6-356" fmla="*/ 657297 h 1253055"/>
              <a:gd name="connsiteX7-357" fmla="*/ 427015 w 638644"/>
              <a:gd name="connsiteY7-358" fmla="*/ 776594 h 1253055"/>
              <a:gd name="connsiteX8-359" fmla="*/ 339441 w 638644"/>
              <a:gd name="connsiteY8-360" fmla="*/ 1253055 h 1253055"/>
              <a:gd name="connsiteX0-361" fmla="*/ 339441 w 638644"/>
              <a:gd name="connsiteY0-362" fmla="*/ 1253055 h 1253055"/>
              <a:gd name="connsiteX1-363" fmla="*/ 227508 w 638644"/>
              <a:gd name="connsiteY1-364" fmla="*/ 772690 h 1253055"/>
              <a:gd name="connsiteX2-365" fmla="*/ 0 w 638644"/>
              <a:gd name="connsiteY2-366" fmla="*/ 597024 h 1253055"/>
              <a:gd name="connsiteX3-367" fmla="*/ 257644 w 638644"/>
              <a:gd name="connsiteY3-368" fmla="*/ 504897 h 1253055"/>
              <a:gd name="connsiteX4-369" fmla="*/ 352894 w 638644"/>
              <a:gd name="connsiteY4-370" fmla="*/ 72 h 1253055"/>
              <a:gd name="connsiteX5-371" fmla="*/ 443547 w 638644"/>
              <a:gd name="connsiteY5-372" fmla="*/ 539503 h 1253055"/>
              <a:gd name="connsiteX6-373" fmla="*/ 638644 w 638644"/>
              <a:gd name="connsiteY6-374" fmla="*/ 657297 h 1253055"/>
              <a:gd name="connsiteX7-375" fmla="*/ 427015 w 638644"/>
              <a:gd name="connsiteY7-376" fmla="*/ 776594 h 1253055"/>
              <a:gd name="connsiteX8-377" fmla="*/ 339441 w 638644"/>
              <a:gd name="connsiteY8-378" fmla="*/ 1253055 h 1253055"/>
              <a:gd name="connsiteX0-379" fmla="*/ 339441 w 642257"/>
              <a:gd name="connsiteY0-380" fmla="*/ 1253055 h 1253055"/>
              <a:gd name="connsiteX1-381" fmla="*/ 227508 w 642257"/>
              <a:gd name="connsiteY1-382" fmla="*/ 772690 h 1253055"/>
              <a:gd name="connsiteX2-383" fmla="*/ 0 w 642257"/>
              <a:gd name="connsiteY2-384" fmla="*/ 597024 h 1253055"/>
              <a:gd name="connsiteX3-385" fmla="*/ 257644 w 642257"/>
              <a:gd name="connsiteY3-386" fmla="*/ 504897 h 1253055"/>
              <a:gd name="connsiteX4-387" fmla="*/ 352894 w 642257"/>
              <a:gd name="connsiteY4-388" fmla="*/ 72 h 1253055"/>
              <a:gd name="connsiteX5-389" fmla="*/ 443547 w 642257"/>
              <a:gd name="connsiteY5-390" fmla="*/ 539503 h 1253055"/>
              <a:gd name="connsiteX6-391" fmla="*/ 642257 w 642257"/>
              <a:gd name="connsiteY6-392" fmla="*/ 628182 h 1253055"/>
              <a:gd name="connsiteX7-393" fmla="*/ 427015 w 642257"/>
              <a:gd name="connsiteY7-394" fmla="*/ 776594 h 1253055"/>
              <a:gd name="connsiteX8-395" fmla="*/ 339441 w 642257"/>
              <a:gd name="connsiteY8-396" fmla="*/ 1253055 h 1253055"/>
              <a:gd name="connsiteX0-397" fmla="*/ 339441 w 642257"/>
              <a:gd name="connsiteY0-398" fmla="*/ 1253055 h 1253055"/>
              <a:gd name="connsiteX1-399" fmla="*/ 227508 w 642257"/>
              <a:gd name="connsiteY1-400" fmla="*/ 772690 h 1253055"/>
              <a:gd name="connsiteX2-401" fmla="*/ 0 w 642257"/>
              <a:gd name="connsiteY2-402" fmla="*/ 597024 h 1253055"/>
              <a:gd name="connsiteX3-403" fmla="*/ 257644 w 642257"/>
              <a:gd name="connsiteY3-404" fmla="*/ 504897 h 1253055"/>
              <a:gd name="connsiteX4-405" fmla="*/ 352894 w 642257"/>
              <a:gd name="connsiteY4-406" fmla="*/ 72 h 1253055"/>
              <a:gd name="connsiteX5-407" fmla="*/ 436320 w 642257"/>
              <a:gd name="connsiteY5-408" fmla="*/ 514546 h 1253055"/>
              <a:gd name="connsiteX6-409" fmla="*/ 642257 w 642257"/>
              <a:gd name="connsiteY6-410" fmla="*/ 628182 h 1253055"/>
              <a:gd name="connsiteX7-411" fmla="*/ 427015 w 642257"/>
              <a:gd name="connsiteY7-412" fmla="*/ 776594 h 1253055"/>
              <a:gd name="connsiteX8-413" fmla="*/ 339441 w 642257"/>
              <a:gd name="connsiteY8-414" fmla="*/ 1253055 h 1253055"/>
              <a:gd name="connsiteX0-415" fmla="*/ 339441 w 642257"/>
              <a:gd name="connsiteY0-416" fmla="*/ 1253055 h 1253055"/>
              <a:gd name="connsiteX1-417" fmla="*/ 227508 w 642257"/>
              <a:gd name="connsiteY1-418" fmla="*/ 772690 h 1253055"/>
              <a:gd name="connsiteX2-419" fmla="*/ 0 w 642257"/>
              <a:gd name="connsiteY2-420" fmla="*/ 597024 h 1253055"/>
              <a:gd name="connsiteX3-421" fmla="*/ 257644 w 642257"/>
              <a:gd name="connsiteY3-422" fmla="*/ 504897 h 1253055"/>
              <a:gd name="connsiteX4-423" fmla="*/ 352894 w 642257"/>
              <a:gd name="connsiteY4-424" fmla="*/ 72 h 1253055"/>
              <a:gd name="connsiteX5-425" fmla="*/ 436320 w 642257"/>
              <a:gd name="connsiteY5-426" fmla="*/ 514546 h 1253055"/>
              <a:gd name="connsiteX6-427" fmla="*/ 642257 w 642257"/>
              <a:gd name="connsiteY6-428" fmla="*/ 628182 h 1253055"/>
              <a:gd name="connsiteX7-429" fmla="*/ 455920 w 642257"/>
              <a:gd name="connsiteY7-430" fmla="*/ 780753 h 1253055"/>
              <a:gd name="connsiteX8-431" fmla="*/ 339441 w 642257"/>
              <a:gd name="connsiteY8-432" fmla="*/ 1253055 h 1253055"/>
              <a:gd name="connsiteX0-433" fmla="*/ 339441 w 642257"/>
              <a:gd name="connsiteY0-434" fmla="*/ 1253055 h 1253055"/>
              <a:gd name="connsiteX1-435" fmla="*/ 227508 w 642257"/>
              <a:gd name="connsiteY1-436" fmla="*/ 772690 h 1253055"/>
              <a:gd name="connsiteX2-437" fmla="*/ 0 w 642257"/>
              <a:gd name="connsiteY2-438" fmla="*/ 597024 h 1253055"/>
              <a:gd name="connsiteX3-439" fmla="*/ 257644 w 642257"/>
              <a:gd name="connsiteY3-440" fmla="*/ 504897 h 1253055"/>
              <a:gd name="connsiteX4-441" fmla="*/ 352894 w 642257"/>
              <a:gd name="connsiteY4-442" fmla="*/ 72 h 1253055"/>
              <a:gd name="connsiteX5-443" fmla="*/ 436320 w 642257"/>
              <a:gd name="connsiteY5-444" fmla="*/ 514546 h 1253055"/>
              <a:gd name="connsiteX6-445" fmla="*/ 642257 w 642257"/>
              <a:gd name="connsiteY6-446" fmla="*/ 628182 h 1253055"/>
              <a:gd name="connsiteX7-447" fmla="*/ 441468 w 642257"/>
              <a:gd name="connsiteY7-448" fmla="*/ 789072 h 1253055"/>
              <a:gd name="connsiteX8-449" fmla="*/ 339441 w 642257"/>
              <a:gd name="connsiteY8-450" fmla="*/ 1253055 h 1253055"/>
              <a:gd name="connsiteX0-451" fmla="*/ 339441 w 642257"/>
              <a:gd name="connsiteY0-452" fmla="*/ 1253055 h 1253055"/>
              <a:gd name="connsiteX1-453" fmla="*/ 227508 w 642257"/>
              <a:gd name="connsiteY1-454" fmla="*/ 772690 h 1253055"/>
              <a:gd name="connsiteX2-455" fmla="*/ 0 w 642257"/>
              <a:gd name="connsiteY2-456" fmla="*/ 597024 h 1253055"/>
              <a:gd name="connsiteX3-457" fmla="*/ 257644 w 642257"/>
              <a:gd name="connsiteY3-458" fmla="*/ 504897 h 1253055"/>
              <a:gd name="connsiteX4-459" fmla="*/ 352894 w 642257"/>
              <a:gd name="connsiteY4-460" fmla="*/ 72 h 1253055"/>
              <a:gd name="connsiteX5-461" fmla="*/ 436320 w 642257"/>
              <a:gd name="connsiteY5-462" fmla="*/ 514546 h 1253055"/>
              <a:gd name="connsiteX6-463" fmla="*/ 642257 w 642257"/>
              <a:gd name="connsiteY6-464" fmla="*/ 628182 h 1253055"/>
              <a:gd name="connsiteX7-465" fmla="*/ 441468 w 642257"/>
              <a:gd name="connsiteY7-466" fmla="*/ 789072 h 1253055"/>
              <a:gd name="connsiteX8-467" fmla="*/ 339441 w 642257"/>
              <a:gd name="connsiteY8-468" fmla="*/ 1253055 h 12530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97DA9"/>
              </a:solidFill>
            </a:endParaRPr>
          </a:p>
        </p:txBody>
      </p:sp>
      <p:sp>
        <p:nvSpPr>
          <p:cNvPr id="76" name="PA_库_文本框 75"/>
          <p:cNvSpPr txBox="1"/>
          <p:nvPr>
            <p:custDataLst>
              <p:tags r:id="rId3"/>
            </p:custDataLst>
          </p:nvPr>
        </p:nvSpPr>
        <p:spPr>
          <a:xfrm flipH="1">
            <a:off x="3894922" y="2168517"/>
            <a:ext cx="785006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697DA9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Bạn nam đang lau chùi chiếc xe đạp của mình.</a:t>
            </a:r>
            <a:endParaRPr lang="zh-CN" altLang="en-US" sz="3200" dirty="0">
              <a:solidFill>
                <a:srgbClr val="697DA9"/>
              </a:solidFill>
              <a:latin typeface="Calibri" panose="020F0502020204030204" pitchFamily="34" charset="0"/>
              <a:ea typeface="方正静蕾简体" panose="020000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13" name="PA_库_文本框 75"/>
          <p:cNvSpPr txBox="1"/>
          <p:nvPr>
            <p:custDataLst>
              <p:tags r:id="rId4"/>
            </p:custDataLst>
          </p:nvPr>
        </p:nvSpPr>
        <p:spPr>
          <a:xfrm flipH="1">
            <a:off x="3887629" y="2170145"/>
            <a:ext cx="595592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697DA9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Bạn nam đang làm gì?</a:t>
            </a:r>
            <a:endParaRPr lang="zh-CN" altLang="en-US" sz="3200" dirty="0">
              <a:solidFill>
                <a:srgbClr val="697DA9"/>
              </a:solidFill>
              <a:latin typeface="Calibri" panose="020F0502020204030204" pitchFamily="34" charset="0"/>
              <a:ea typeface="方正静蕾简体" panose="020000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14" name="PA_库_文本框 75"/>
          <p:cNvSpPr txBox="1"/>
          <p:nvPr>
            <p:custDataLst>
              <p:tags r:id="rId5"/>
            </p:custDataLst>
          </p:nvPr>
        </p:nvSpPr>
        <p:spPr>
          <a:xfrm flipH="1">
            <a:off x="6782186" y="3983079"/>
            <a:ext cx="758560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697DA9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Đồng tình</a:t>
            </a:r>
            <a:endParaRPr lang="zh-CN" altLang="en-US" sz="3200" dirty="0">
              <a:solidFill>
                <a:srgbClr val="697DA9"/>
              </a:solidFill>
              <a:latin typeface="Calibri" panose="020F0502020204030204" pitchFamily="34" charset="0"/>
              <a:ea typeface="方正静蕾简体" panose="020000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15" name="PA_库_文本框 75"/>
          <p:cNvSpPr txBox="1"/>
          <p:nvPr>
            <p:custDataLst>
              <p:tags r:id="rId6"/>
            </p:custDataLst>
          </p:nvPr>
        </p:nvSpPr>
        <p:spPr>
          <a:xfrm flipH="1">
            <a:off x="6071236" y="3898776"/>
            <a:ext cx="5506755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697DA9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Em đồng tình hay không đồng tình với việc làm này? </a:t>
            </a:r>
            <a:endParaRPr lang="zh-CN" altLang="en-US" sz="3200" dirty="0">
              <a:solidFill>
                <a:srgbClr val="697DA9"/>
              </a:solidFill>
              <a:latin typeface="Calibri" panose="020F0502020204030204" pitchFamily="34" charset="0"/>
              <a:ea typeface="方正静蕾简体" panose="020000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17" name="PA_库_文本框 104"/>
          <p:cNvSpPr txBox="1"/>
          <p:nvPr>
            <p:custDataLst>
              <p:tags r:id="rId7"/>
            </p:custDataLst>
          </p:nvPr>
        </p:nvSpPr>
        <p:spPr>
          <a:xfrm>
            <a:off x="1990832" y="1426845"/>
            <a:ext cx="99472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0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Em đồng tình hay không đồng tình với việc làm của bạn nào? Vì sao?</a:t>
            </a:r>
            <a:endParaRPr lang="zh-CN" altLang="en-US" sz="3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方正静蕾简体" panose="020000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18" name="PA_库_任意多边形 120"/>
          <p:cNvSpPr/>
          <p:nvPr>
            <p:custDataLst>
              <p:tags r:id="rId8"/>
            </p:custDataLst>
          </p:nvPr>
        </p:nvSpPr>
        <p:spPr>
          <a:xfrm>
            <a:off x="1321061" y="1531087"/>
            <a:ext cx="551953" cy="413363"/>
          </a:xfrm>
          <a:custGeom>
            <a:avLst/>
            <a:gdLst>
              <a:gd name="connsiteX0" fmla="*/ 256195 w 3682147"/>
              <a:gd name="connsiteY0" fmla="*/ 48768 h 428436"/>
              <a:gd name="connsiteX1" fmla="*/ 2950627 w 3682147"/>
              <a:gd name="connsiteY1" fmla="*/ 0 h 428436"/>
              <a:gd name="connsiteX2" fmla="*/ 85507 w 3682147"/>
              <a:gd name="connsiteY2" fmla="*/ 158496 h 428436"/>
              <a:gd name="connsiteX3" fmla="*/ 3170083 w 3682147"/>
              <a:gd name="connsiteY3" fmla="*/ 73152 h 428436"/>
              <a:gd name="connsiteX4" fmla="*/ 163 w 3682147"/>
              <a:gd name="connsiteY4" fmla="*/ 243840 h 428436"/>
              <a:gd name="connsiteX5" fmla="*/ 3328579 w 3682147"/>
              <a:gd name="connsiteY5" fmla="*/ 158496 h 428436"/>
              <a:gd name="connsiteX6" fmla="*/ 12355 w 3682147"/>
              <a:gd name="connsiteY6" fmla="*/ 353568 h 428436"/>
              <a:gd name="connsiteX7" fmla="*/ 3511459 w 3682147"/>
              <a:gd name="connsiteY7" fmla="*/ 256032 h 428436"/>
              <a:gd name="connsiteX8" fmla="*/ 12355 w 3682147"/>
              <a:gd name="connsiteY8" fmla="*/ 426720 h 428436"/>
              <a:gd name="connsiteX9" fmla="*/ 3682147 w 3682147"/>
              <a:gd name="connsiteY9" fmla="*/ 329184 h 428436"/>
              <a:gd name="connsiteX0-1" fmla="*/ 256195 w 3682147"/>
              <a:gd name="connsiteY0-2" fmla="*/ 48768 h 435235"/>
              <a:gd name="connsiteX1-3" fmla="*/ 2950627 w 3682147"/>
              <a:gd name="connsiteY1-4" fmla="*/ 0 h 435235"/>
              <a:gd name="connsiteX2-5" fmla="*/ 85507 w 3682147"/>
              <a:gd name="connsiteY2-6" fmla="*/ 158496 h 435235"/>
              <a:gd name="connsiteX3-7" fmla="*/ 3170083 w 3682147"/>
              <a:gd name="connsiteY3-8" fmla="*/ 73152 h 435235"/>
              <a:gd name="connsiteX4-9" fmla="*/ 163 w 3682147"/>
              <a:gd name="connsiteY4-10" fmla="*/ 243840 h 435235"/>
              <a:gd name="connsiteX5-11" fmla="*/ 3328579 w 3682147"/>
              <a:gd name="connsiteY5-12" fmla="*/ 158496 h 435235"/>
              <a:gd name="connsiteX6-13" fmla="*/ 12355 w 3682147"/>
              <a:gd name="connsiteY6-14" fmla="*/ 353568 h 435235"/>
              <a:gd name="connsiteX7-15" fmla="*/ 3511459 w 3682147"/>
              <a:gd name="connsiteY7-16" fmla="*/ 256032 h 435235"/>
              <a:gd name="connsiteX8-17" fmla="*/ 216207 w 3682147"/>
              <a:gd name="connsiteY8-18" fmla="*/ 433681 h 435235"/>
              <a:gd name="connsiteX9-19" fmla="*/ 3682147 w 3682147"/>
              <a:gd name="connsiteY9-20" fmla="*/ 329184 h 435235"/>
              <a:gd name="connsiteX0-21" fmla="*/ 256195 w 3682147"/>
              <a:gd name="connsiteY0-22" fmla="*/ 48768 h 401763"/>
              <a:gd name="connsiteX1-23" fmla="*/ 2950627 w 3682147"/>
              <a:gd name="connsiteY1-24" fmla="*/ 0 h 401763"/>
              <a:gd name="connsiteX2-25" fmla="*/ 85507 w 3682147"/>
              <a:gd name="connsiteY2-26" fmla="*/ 158496 h 401763"/>
              <a:gd name="connsiteX3-27" fmla="*/ 3170083 w 3682147"/>
              <a:gd name="connsiteY3-28" fmla="*/ 73152 h 401763"/>
              <a:gd name="connsiteX4-29" fmla="*/ 163 w 3682147"/>
              <a:gd name="connsiteY4-30" fmla="*/ 243840 h 401763"/>
              <a:gd name="connsiteX5-31" fmla="*/ 3328579 w 3682147"/>
              <a:gd name="connsiteY5-32" fmla="*/ 158496 h 401763"/>
              <a:gd name="connsiteX6-33" fmla="*/ 12355 w 3682147"/>
              <a:gd name="connsiteY6-34" fmla="*/ 353568 h 401763"/>
              <a:gd name="connsiteX7-35" fmla="*/ 3511459 w 3682147"/>
              <a:gd name="connsiteY7-36" fmla="*/ 256032 h 401763"/>
              <a:gd name="connsiteX8-37" fmla="*/ 208366 w 3682147"/>
              <a:gd name="connsiteY8-38" fmla="*/ 398876 h 401763"/>
              <a:gd name="connsiteX9-39" fmla="*/ 3682147 w 3682147"/>
              <a:gd name="connsiteY9-40" fmla="*/ 329184 h 4017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3682147" h="401763">
                <a:moveTo>
                  <a:pt x="256195" y="48768"/>
                </a:moveTo>
                <a:lnTo>
                  <a:pt x="2950627" y="0"/>
                </a:lnTo>
                <a:cubicBezTo>
                  <a:pt x="2922179" y="18288"/>
                  <a:pt x="48931" y="146304"/>
                  <a:pt x="85507" y="158496"/>
                </a:cubicBezTo>
                <a:cubicBezTo>
                  <a:pt x="122083" y="170688"/>
                  <a:pt x="3184307" y="58928"/>
                  <a:pt x="3170083" y="73152"/>
                </a:cubicBezTo>
                <a:cubicBezTo>
                  <a:pt x="3155859" y="87376"/>
                  <a:pt x="-26253" y="229616"/>
                  <a:pt x="163" y="243840"/>
                </a:cubicBezTo>
                <a:cubicBezTo>
                  <a:pt x="26579" y="258064"/>
                  <a:pt x="3326547" y="140208"/>
                  <a:pt x="3328579" y="158496"/>
                </a:cubicBezTo>
                <a:cubicBezTo>
                  <a:pt x="3330611" y="176784"/>
                  <a:pt x="-18125" y="337312"/>
                  <a:pt x="12355" y="353568"/>
                </a:cubicBezTo>
                <a:cubicBezTo>
                  <a:pt x="42835" y="369824"/>
                  <a:pt x="3478791" y="248481"/>
                  <a:pt x="3511459" y="256032"/>
                </a:cubicBezTo>
                <a:cubicBezTo>
                  <a:pt x="3544128" y="263583"/>
                  <a:pt x="179918" y="386684"/>
                  <a:pt x="208366" y="398876"/>
                </a:cubicBezTo>
                <a:cubicBezTo>
                  <a:pt x="236814" y="411068"/>
                  <a:pt x="1861475" y="384048"/>
                  <a:pt x="3682147" y="329184"/>
                </a:cubicBezTo>
              </a:path>
            </a:pathLst>
          </a:custGeom>
          <a:noFill/>
          <a:ln w="88900">
            <a:solidFill>
              <a:schemeClr val="accent6">
                <a:lumMod val="60000"/>
                <a:lumOff val="4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TextBox 115"/>
          <p:cNvSpPr txBox="1"/>
          <p:nvPr/>
        </p:nvSpPr>
        <p:spPr>
          <a:xfrm>
            <a:off x="1416349" y="1454766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</a:rPr>
              <a:t>2</a:t>
            </a:r>
            <a:endParaRPr lang="en-US" sz="2800">
              <a:solidFill>
                <a:schemeClr val="accent6">
                  <a:lumMod val="50000"/>
                </a:schemeClr>
              </a:solidFill>
              <a:latin typeface="#9Slide03 AmpleSoft Bold" panose="02000000000000000000" pitchFamily="2" charset="0"/>
            </a:endParaRPr>
          </a:p>
        </p:txBody>
      </p:sp>
      <p:pic>
        <p:nvPicPr>
          <p:cNvPr id="119" name="Picture 1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r="4997"/>
          <a:stretch>
            <a:fillRect/>
          </a:stretch>
        </p:blipFill>
        <p:spPr>
          <a:xfrm>
            <a:off x="6165521" y="3808735"/>
            <a:ext cx="714177" cy="628650"/>
          </a:xfrm>
          <a:prstGeom prst="rect">
            <a:avLst/>
          </a:prstGeom>
        </p:spPr>
      </p:pic>
      <p:pic>
        <p:nvPicPr>
          <p:cNvPr id="5" name="Media1 (mp3cut.net)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24105" y="7735717"/>
            <a:ext cx="487363" cy="48736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13"/>
          <a:srcRect l="58900" r="5052"/>
          <a:stretch>
            <a:fillRect/>
          </a:stretch>
        </p:blipFill>
        <p:spPr>
          <a:xfrm>
            <a:off x="1444818" y="2792654"/>
            <a:ext cx="3513147" cy="3472164"/>
          </a:xfrm>
          <a:prstGeom prst="rect">
            <a:avLst/>
          </a:prstGeom>
        </p:spPr>
      </p:pic>
      <p:pic>
        <p:nvPicPr>
          <p:cNvPr id="2125" name="图片 21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9799" y="4935104"/>
            <a:ext cx="3106737" cy="2071158"/>
          </a:xfrm>
          <a:prstGeom prst="rect">
            <a:avLst/>
          </a:prstGeom>
        </p:spPr>
      </p:pic>
      <p:sp>
        <p:nvSpPr>
          <p:cNvPr id="67" name="任意多边形 66"/>
          <p:cNvSpPr/>
          <p:nvPr/>
        </p:nvSpPr>
        <p:spPr>
          <a:xfrm rot="21222506" flipH="1">
            <a:off x="1412045" y="2427971"/>
            <a:ext cx="4492098" cy="4057544"/>
          </a:xfrm>
          <a:custGeom>
            <a:avLst/>
            <a:gdLst>
              <a:gd name="connsiteX0" fmla="*/ 1343964 w 2586768"/>
              <a:gd name="connsiteY0" fmla="*/ 8385 h 2763217"/>
              <a:gd name="connsiteX1" fmla="*/ 1546634 w 2586768"/>
              <a:gd name="connsiteY1" fmla="*/ 304 h 2763217"/>
              <a:gd name="connsiteX2" fmla="*/ 2260641 w 2586768"/>
              <a:gd name="connsiteY2" fmla="*/ 169735 h 2763217"/>
              <a:gd name="connsiteX3" fmla="*/ 2329692 w 2586768"/>
              <a:gd name="connsiteY3" fmla="*/ 211025 h 2763217"/>
              <a:gd name="connsiteX4" fmla="*/ 2586768 w 2586768"/>
              <a:gd name="connsiteY4" fmla="*/ 2542734 h 2763217"/>
              <a:gd name="connsiteX5" fmla="*/ 586953 w 2586768"/>
              <a:gd name="connsiteY5" fmla="*/ 2763217 h 2763217"/>
              <a:gd name="connsiteX6" fmla="*/ 495266 w 2586768"/>
              <a:gd name="connsiteY6" fmla="*/ 2672259 h 2763217"/>
              <a:gd name="connsiteX7" fmla="*/ 180 w 2586768"/>
              <a:gd name="connsiteY7" fmla="*/ 1546763 h 2763217"/>
              <a:gd name="connsiteX8" fmla="*/ 1343964 w 2586768"/>
              <a:gd name="connsiteY8" fmla="*/ 8385 h 2763217"/>
              <a:gd name="connsiteX0-1" fmla="*/ 2586768 w 2678208"/>
              <a:gd name="connsiteY0-2" fmla="*/ 2542734 h 2763217"/>
              <a:gd name="connsiteX1-3" fmla="*/ 586953 w 2678208"/>
              <a:gd name="connsiteY1-4" fmla="*/ 2763217 h 2763217"/>
              <a:gd name="connsiteX2-5" fmla="*/ 495266 w 2678208"/>
              <a:gd name="connsiteY2-6" fmla="*/ 2672259 h 2763217"/>
              <a:gd name="connsiteX3-7" fmla="*/ 180 w 2678208"/>
              <a:gd name="connsiteY3-8" fmla="*/ 1546763 h 2763217"/>
              <a:gd name="connsiteX4-9" fmla="*/ 1343964 w 2678208"/>
              <a:gd name="connsiteY4-10" fmla="*/ 8385 h 2763217"/>
              <a:gd name="connsiteX5-11" fmla="*/ 1546634 w 2678208"/>
              <a:gd name="connsiteY5-12" fmla="*/ 304 h 2763217"/>
              <a:gd name="connsiteX6-13" fmla="*/ 2260641 w 2678208"/>
              <a:gd name="connsiteY6-14" fmla="*/ 169735 h 2763217"/>
              <a:gd name="connsiteX7-15" fmla="*/ 2329692 w 2678208"/>
              <a:gd name="connsiteY7-16" fmla="*/ 211025 h 2763217"/>
              <a:gd name="connsiteX8-17" fmla="*/ 2678208 w 2678208"/>
              <a:gd name="connsiteY8-18" fmla="*/ 2634174 h 2763217"/>
              <a:gd name="connsiteX0-19" fmla="*/ 2586768 w 2586768"/>
              <a:gd name="connsiteY0-20" fmla="*/ 2542734 h 2763217"/>
              <a:gd name="connsiteX1-21" fmla="*/ 586953 w 2586768"/>
              <a:gd name="connsiteY1-22" fmla="*/ 2763217 h 2763217"/>
              <a:gd name="connsiteX2-23" fmla="*/ 495266 w 2586768"/>
              <a:gd name="connsiteY2-24" fmla="*/ 2672259 h 2763217"/>
              <a:gd name="connsiteX3-25" fmla="*/ 180 w 2586768"/>
              <a:gd name="connsiteY3-26" fmla="*/ 1546763 h 2763217"/>
              <a:gd name="connsiteX4-27" fmla="*/ 1343964 w 2586768"/>
              <a:gd name="connsiteY4-28" fmla="*/ 8385 h 2763217"/>
              <a:gd name="connsiteX5-29" fmla="*/ 1546634 w 2586768"/>
              <a:gd name="connsiteY5-30" fmla="*/ 304 h 2763217"/>
              <a:gd name="connsiteX6-31" fmla="*/ 2260641 w 2586768"/>
              <a:gd name="connsiteY6-32" fmla="*/ 169735 h 2763217"/>
              <a:gd name="connsiteX7-33" fmla="*/ 2329692 w 2586768"/>
              <a:gd name="connsiteY7-34" fmla="*/ 211025 h 2763217"/>
              <a:gd name="connsiteX0-35" fmla="*/ 586953 w 2329692"/>
              <a:gd name="connsiteY0-36" fmla="*/ 2763217 h 2763217"/>
              <a:gd name="connsiteX1-37" fmla="*/ 495266 w 2329692"/>
              <a:gd name="connsiteY1-38" fmla="*/ 2672259 h 2763217"/>
              <a:gd name="connsiteX2-39" fmla="*/ 180 w 2329692"/>
              <a:gd name="connsiteY2-40" fmla="*/ 1546763 h 2763217"/>
              <a:gd name="connsiteX3-41" fmla="*/ 1343964 w 2329692"/>
              <a:gd name="connsiteY3-42" fmla="*/ 8385 h 2763217"/>
              <a:gd name="connsiteX4-43" fmla="*/ 1546634 w 2329692"/>
              <a:gd name="connsiteY4-44" fmla="*/ 304 h 2763217"/>
              <a:gd name="connsiteX5-45" fmla="*/ 2260641 w 2329692"/>
              <a:gd name="connsiteY5-46" fmla="*/ 169735 h 2763217"/>
              <a:gd name="connsiteX6-47" fmla="*/ 2329692 w 2329692"/>
              <a:gd name="connsiteY6-48" fmla="*/ 211025 h 2763217"/>
              <a:gd name="connsiteX0-49" fmla="*/ 495266 w 2329692"/>
              <a:gd name="connsiteY0-50" fmla="*/ 2672259 h 2672259"/>
              <a:gd name="connsiteX1-51" fmla="*/ 180 w 2329692"/>
              <a:gd name="connsiteY1-52" fmla="*/ 1546763 h 2672259"/>
              <a:gd name="connsiteX2-53" fmla="*/ 1343964 w 2329692"/>
              <a:gd name="connsiteY2-54" fmla="*/ 8385 h 2672259"/>
              <a:gd name="connsiteX3-55" fmla="*/ 1546634 w 2329692"/>
              <a:gd name="connsiteY3-56" fmla="*/ 304 h 2672259"/>
              <a:gd name="connsiteX4-57" fmla="*/ 2260641 w 2329692"/>
              <a:gd name="connsiteY4-58" fmla="*/ 169735 h 2672259"/>
              <a:gd name="connsiteX5-59" fmla="*/ 2329692 w 2329692"/>
              <a:gd name="connsiteY5-60" fmla="*/ 211025 h 2672259"/>
              <a:gd name="connsiteX0-61" fmla="*/ 310094 w 2329692"/>
              <a:gd name="connsiteY0-62" fmla="*/ 2703152 h 2703152"/>
              <a:gd name="connsiteX1-63" fmla="*/ 180 w 2329692"/>
              <a:gd name="connsiteY1-64" fmla="*/ 1546763 h 2703152"/>
              <a:gd name="connsiteX2-65" fmla="*/ 1343964 w 2329692"/>
              <a:gd name="connsiteY2-66" fmla="*/ 8385 h 2703152"/>
              <a:gd name="connsiteX3-67" fmla="*/ 1546634 w 2329692"/>
              <a:gd name="connsiteY3-68" fmla="*/ 304 h 2703152"/>
              <a:gd name="connsiteX4-69" fmla="*/ 2260641 w 2329692"/>
              <a:gd name="connsiteY4-70" fmla="*/ 169735 h 2703152"/>
              <a:gd name="connsiteX5-71" fmla="*/ 2329692 w 2329692"/>
              <a:gd name="connsiteY5-72" fmla="*/ 211025 h 2703152"/>
              <a:gd name="connsiteX0-73" fmla="*/ 310094 w 2329692"/>
              <a:gd name="connsiteY0-74" fmla="*/ 2703152 h 2703152"/>
              <a:gd name="connsiteX1-75" fmla="*/ 180 w 2329692"/>
              <a:gd name="connsiteY1-76" fmla="*/ 1546763 h 2703152"/>
              <a:gd name="connsiteX2-77" fmla="*/ 1343964 w 2329692"/>
              <a:gd name="connsiteY2-78" fmla="*/ 8385 h 2703152"/>
              <a:gd name="connsiteX3-79" fmla="*/ 1546634 w 2329692"/>
              <a:gd name="connsiteY3-80" fmla="*/ 304 h 2703152"/>
              <a:gd name="connsiteX4-81" fmla="*/ 2260641 w 2329692"/>
              <a:gd name="connsiteY4-82" fmla="*/ 169735 h 2703152"/>
              <a:gd name="connsiteX5-83" fmla="*/ 2329692 w 2329692"/>
              <a:gd name="connsiteY5-84" fmla="*/ 211025 h 2703152"/>
              <a:gd name="connsiteX0-85" fmla="*/ 413563 w 2433161"/>
              <a:gd name="connsiteY0-86" fmla="*/ 2703152 h 2703152"/>
              <a:gd name="connsiteX1-87" fmla="*/ 141 w 2433161"/>
              <a:gd name="connsiteY1-88" fmla="*/ 1558176 h 2703152"/>
              <a:gd name="connsiteX2-89" fmla="*/ 1447433 w 2433161"/>
              <a:gd name="connsiteY2-90" fmla="*/ 8385 h 2703152"/>
              <a:gd name="connsiteX3-91" fmla="*/ 1650103 w 2433161"/>
              <a:gd name="connsiteY3-92" fmla="*/ 304 h 2703152"/>
              <a:gd name="connsiteX4-93" fmla="*/ 2364110 w 2433161"/>
              <a:gd name="connsiteY4-94" fmla="*/ 169735 h 2703152"/>
              <a:gd name="connsiteX5-95" fmla="*/ 2433161 w 2433161"/>
              <a:gd name="connsiteY5-96" fmla="*/ 211025 h 2703152"/>
              <a:gd name="connsiteX0-97" fmla="*/ 413563 w 2364110"/>
              <a:gd name="connsiteY0-98" fmla="*/ 2703152 h 2703152"/>
              <a:gd name="connsiteX1-99" fmla="*/ 141 w 2364110"/>
              <a:gd name="connsiteY1-100" fmla="*/ 1558176 h 2703152"/>
              <a:gd name="connsiteX2-101" fmla="*/ 1447433 w 2364110"/>
              <a:gd name="connsiteY2-102" fmla="*/ 8385 h 2703152"/>
              <a:gd name="connsiteX3-103" fmla="*/ 1650103 w 2364110"/>
              <a:gd name="connsiteY3-104" fmla="*/ 304 h 2703152"/>
              <a:gd name="connsiteX4-105" fmla="*/ 2364110 w 2364110"/>
              <a:gd name="connsiteY4-106" fmla="*/ 169735 h 2703152"/>
              <a:gd name="connsiteX0-107" fmla="*/ 413563 w 2413581"/>
              <a:gd name="connsiteY0-108" fmla="*/ 2712262 h 2712262"/>
              <a:gd name="connsiteX1-109" fmla="*/ 141 w 2413581"/>
              <a:gd name="connsiteY1-110" fmla="*/ 1567286 h 2712262"/>
              <a:gd name="connsiteX2-111" fmla="*/ 1447433 w 2413581"/>
              <a:gd name="connsiteY2-112" fmla="*/ 17495 h 2712262"/>
              <a:gd name="connsiteX3-113" fmla="*/ 1650103 w 2413581"/>
              <a:gd name="connsiteY3-114" fmla="*/ 9414 h 2712262"/>
              <a:gd name="connsiteX4-115" fmla="*/ 2413581 w 2413581"/>
              <a:gd name="connsiteY4-116" fmla="*/ 152438 h 2712262"/>
              <a:gd name="connsiteX0-117" fmla="*/ 413563 w 2413581"/>
              <a:gd name="connsiteY0-118" fmla="*/ 2712262 h 2712262"/>
              <a:gd name="connsiteX1-119" fmla="*/ 141 w 2413581"/>
              <a:gd name="connsiteY1-120" fmla="*/ 1567286 h 2712262"/>
              <a:gd name="connsiteX2-121" fmla="*/ 1447433 w 2413581"/>
              <a:gd name="connsiteY2-122" fmla="*/ 17495 h 2712262"/>
              <a:gd name="connsiteX3-123" fmla="*/ 1650103 w 2413581"/>
              <a:gd name="connsiteY3-124" fmla="*/ 9414 h 2712262"/>
              <a:gd name="connsiteX4-125" fmla="*/ 2413581 w 2413581"/>
              <a:gd name="connsiteY4-126" fmla="*/ 152438 h 2712262"/>
              <a:gd name="connsiteX0-127" fmla="*/ 413563 w 2413581"/>
              <a:gd name="connsiteY0-128" fmla="*/ 2777129 h 2777129"/>
              <a:gd name="connsiteX1-129" fmla="*/ 141 w 2413581"/>
              <a:gd name="connsiteY1-130" fmla="*/ 1632153 h 2777129"/>
              <a:gd name="connsiteX2-131" fmla="*/ 1447433 w 2413581"/>
              <a:gd name="connsiteY2-132" fmla="*/ 82362 h 2777129"/>
              <a:gd name="connsiteX3-133" fmla="*/ 2413581 w 2413581"/>
              <a:gd name="connsiteY3-134" fmla="*/ 217305 h 2777129"/>
              <a:gd name="connsiteX0-135" fmla="*/ 413488 w 2413506"/>
              <a:gd name="connsiteY0-136" fmla="*/ 2777129 h 2777129"/>
              <a:gd name="connsiteX1-137" fmla="*/ 66 w 2413506"/>
              <a:gd name="connsiteY1-138" fmla="*/ 1632153 h 2777129"/>
              <a:gd name="connsiteX2-139" fmla="*/ 1447358 w 2413506"/>
              <a:gd name="connsiteY2-140" fmla="*/ 82362 h 2777129"/>
              <a:gd name="connsiteX3-141" fmla="*/ 2413506 w 2413506"/>
              <a:gd name="connsiteY3-142" fmla="*/ 217305 h 2777129"/>
              <a:gd name="connsiteX0-143" fmla="*/ 413518 w 2413536"/>
              <a:gd name="connsiteY0-144" fmla="*/ 2695524 h 2695524"/>
              <a:gd name="connsiteX1-145" fmla="*/ 96 w 2413536"/>
              <a:gd name="connsiteY1-146" fmla="*/ 1550548 h 2695524"/>
              <a:gd name="connsiteX2-147" fmla="*/ 1447388 w 2413536"/>
              <a:gd name="connsiteY2-148" fmla="*/ 757 h 2695524"/>
              <a:gd name="connsiteX3-149" fmla="*/ 2413536 w 2413536"/>
              <a:gd name="connsiteY3-150" fmla="*/ 135700 h 2695524"/>
              <a:gd name="connsiteX0-151" fmla="*/ 413518 w 2413536"/>
              <a:gd name="connsiteY0-152" fmla="*/ 2715870 h 2715870"/>
              <a:gd name="connsiteX1-153" fmla="*/ 96 w 2413536"/>
              <a:gd name="connsiteY1-154" fmla="*/ 1570894 h 2715870"/>
              <a:gd name="connsiteX2-155" fmla="*/ 1447388 w 2413536"/>
              <a:gd name="connsiteY2-156" fmla="*/ 21103 h 2715870"/>
              <a:gd name="connsiteX3-157" fmla="*/ 2413536 w 2413536"/>
              <a:gd name="connsiteY3-158" fmla="*/ 156046 h 2715870"/>
              <a:gd name="connsiteX0-159" fmla="*/ 413544 w 2413562"/>
              <a:gd name="connsiteY0-160" fmla="*/ 2701281 h 2701281"/>
              <a:gd name="connsiteX1-161" fmla="*/ 122 w 2413562"/>
              <a:gd name="connsiteY1-162" fmla="*/ 1556305 h 2701281"/>
              <a:gd name="connsiteX2-163" fmla="*/ 1447414 w 2413562"/>
              <a:gd name="connsiteY2-164" fmla="*/ 6514 h 2701281"/>
              <a:gd name="connsiteX3-165" fmla="*/ 2413562 w 2413562"/>
              <a:gd name="connsiteY3-166" fmla="*/ 141457 h 2701281"/>
              <a:gd name="connsiteX0-167" fmla="*/ 413544 w 2413562"/>
              <a:gd name="connsiteY0-168" fmla="*/ 2704758 h 2704758"/>
              <a:gd name="connsiteX1-169" fmla="*/ 122 w 2413562"/>
              <a:gd name="connsiteY1-170" fmla="*/ 1559782 h 2704758"/>
              <a:gd name="connsiteX2-171" fmla="*/ 1447414 w 2413562"/>
              <a:gd name="connsiteY2-172" fmla="*/ 9991 h 2704758"/>
              <a:gd name="connsiteX3-173" fmla="*/ 2413562 w 2413562"/>
              <a:gd name="connsiteY3-174" fmla="*/ 144934 h 2704758"/>
              <a:gd name="connsiteX0-175" fmla="*/ 413544 w 2413562"/>
              <a:gd name="connsiteY0-176" fmla="*/ 2701715 h 2701715"/>
              <a:gd name="connsiteX1-177" fmla="*/ 122 w 2413562"/>
              <a:gd name="connsiteY1-178" fmla="*/ 1556739 h 2701715"/>
              <a:gd name="connsiteX2-179" fmla="*/ 1447414 w 2413562"/>
              <a:gd name="connsiteY2-180" fmla="*/ 6948 h 2701715"/>
              <a:gd name="connsiteX3-181" fmla="*/ 2413562 w 2413562"/>
              <a:gd name="connsiteY3-182" fmla="*/ 141891 h 2701715"/>
              <a:gd name="connsiteX0-183" fmla="*/ 413516 w 2413534"/>
              <a:gd name="connsiteY0-184" fmla="*/ 2705235 h 2705235"/>
              <a:gd name="connsiteX1-185" fmla="*/ 94 w 2413534"/>
              <a:gd name="connsiteY1-186" fmla="*/ 1560259 h 2705235"/>
              <a:gd name="connsiteX2-187" fmla="*/ 1447386 w 2413534"/>
              <a:gd name="connsiteY2-188" fmla="*/ 10468 h 2705235"/>
              <a:gd name="connsiteX3-189" fmla="*/ 2413534 w 2413534"/>
              <a:gd name="connsiteY3-190" fmla="*/ 145411 h 2705235"/>
              <a:gd name="connsiteX0-191" fmla="*/ 413853 w 2413871"/>
              <a:gd name="connsiteY0-192" fmla="*/ 2591707 h 2591707"/>
              <a:gd name="connsiteX1-193" fmla="*/ 431 w 2413871"/>
              <a:gd name="connsiteY1-194" fmla="*/ 1446731 h 2591707"/>
              <a:gd name="connsiteX2-195" fmla="*/ 855372 w 2413871"/>
              <a:gd name="connsiteY2-196" fmla="*/ 35583 h 2591707"/>
              <a:gd name="connsiteX3-197" fmla="*/ 2413871 w 2413871"/>
              <a:gd name="connsiteY3-198" fmla="*/ 31883 h 2591707"/>
              <a:gd name="connsiteX0-199" fmla="*/ 414129 w 2414147"/>
              <a:gd name="connsiteY0-200" fmla="*/ 2648458 h 2648458"/>
              <a:gd name="connsiteX1-201" fmla="*/ 707 w 2414147"/>
              <a:gd name="connsiteY1-202" fmla="*/ 1503482 h 2648458"/>
              <a:gd name="connsiteX2-203" fmla="*/ 855648 w 2414147"/>
              <a:gd name="connsiteY2-204" fmla="*/ 92334 h 2648458"/>
              <a:gd name="connsiteX3-205" fmla="*/ 2414147 w 2414147"/>
              <a:gd name="connsiteY3-206" fmla="*/ 88634 h 2648458"/>
              <a:gd name="connsiteX0-207" fmla="*/ 414129 w 2414147"/>
              <a:gd name="connsiteY0-208" fmla="*/ 2700002 h 2700002"/>
              <a:gd name="connsiteX1-209" fmla="*/ 707 w 2414147"/>
              <a:gd name="connsiteY1-210" fmla="*/ 1555026 h 2700002"/>
              <a:gd name="connsiteX2-211" fmla="*/ 855648 w 2414147"/>
              <a:gd name="connsiteY2-212" fmla="*/ 143878 h 2700002"/>
              <a:gd name="connsiteX3-213" fmla="*/ 2414147 w 2414147"/>
              <a:gd name="connsiteY3-214" fmla="*/ 140178 h 2700002"/>
              <a:gd name="connsiteX0-215" fmla="*/ 413671 w 2413689"/>
              <a:gd name="connsiteY0-216" fmla="*/ 2690380 h 2690380"/>
              <a:gd name="connsiteX1-217" fmla="*/ 249 w 2413689"/>
              <a:gd name="connsiteY1-218" fmla="*/ 1545404 h 2690380"/>
              <a:gd name="connsiteX2-219" fmla="*/ 1046067 w 2413689"/>
              <a:gd name="connsiteY2-220" fmla="*/ 155118 h 2690380"/>
              <a:gd name="connsiteX3-221" fmla="*/ 2413689 w 2413689"/>
              <a:gd name="connsiteY3-222" fmla="*/ 130556 h 2690380"/>
              <a:gd name="connsiteX0-223" fmla="*/ 413540 w 2413558"/>
              <a:gd name="connsiteY0-224" fmla="*/ 2672222 h 2672222"/>
              <a:gd name="connsiteX1-225" fmla="*/ 118 w 2413558"/>
              <a:gd name="connsiteY1-226" fmla="*/ 1527246 h 2672222"/>
              <a:gd name="connsiteX2-227" fmla="*/ 1045936 w 2413558"/>
              <a:gd name="connsiteY2-228" fmla="*/ 136960 h 2672222"/>
              <a:gd name="connsiteX3-229" fmla="*/ 2413558 w 2413558"/>
              <a:gd name="connsiteY3-230" fmla="*/ 112398 h 2672222"/>
              <a:gd name="connsiteX0-231" fmla="*/ 413540 w 2413558"/>
              <a:gd name="connsiteY0-232" fmla="*/ 2643954 h 2643954"/>
              <a:gd name="connsiteX1-233" fmla="*/ 118 w 2413558"/>
              <a:gd name="connsiteY1-234" fmla="*/ 1498978 h 2643954"/>
              <a:gd name="connsiteX2-235" fmla="*/ 1045936 w 2413558"/>
              <a:gd name="connsiteY2-236" fmla="*/ 108692 h 2643954"/>
              <a:gd name="connsiteX3-237" fmla="*/ 2413558 w 2413558"/>
              <a:gd name="connsiteY3-238" fmla="*/ 84130 h 2643954"/>
              <a:gd name="connsiteX0-239" fmla="*/ 413540 w 2413558"/>
              <a:gd name="connsiteY0-240" fmla="*/ 2654831 h 2654831"/>
              <a:gd name="connsiteX1-241" fmla="*/ 118 w 2413558"/>
              <a:gd name="connsiteY1-242" fmla="*/ 1509855 h 2654831"/>
              <a:gd name="connsiteX2-243" fmla="*/ 1045936 w 2413558"/>
              <a:gd name="connsiteY2-244" fmla="*/ 119569 h 2654831"/>
              <a:gd name="connsiteX3-245" fmla="*/ 2413558 w 2413558"/>
              <a:gd name="connsiteY3-246" fmla="*/ 95007 h 2654831"/>
              <a:gd name="connsiteX0-247" fmla="*/ 413540 w 2413558"/>
              <a:gd name="connsiteY0-248" fmla="*/ 2672289 h 2672289"/>
              <a:gd name="connsiteX1-249" fmla="*/ 118 w 2413558"/>
              <a:gd name="connsiteY1-250" fmla="*/ 1527313 h 2672289"/>
              <a:gd name="connsiteX2-251" fmla="*/ 1045936 w 2413558"/>
              <a:gd name="connsiteY2-252" fmla="*/ 137027 h 2672289"/>
              <a:gd name="connsiteX3-253" fmla="*/ 2413558 w 2413558"/>
              <a:gd name="connsiteY3-254" fmla="*/ 112465 h 2672289"/>
              <a:gd name="connsiteX0-255" fmla="*/ 413531 w 2413549"/>
              <a:gd name="connsiteY0-256" fmla="*/ 2683960 h 2683960"/>
              <a:gd name="connsiteX1-257" fmla="*/ 109 w 2413549"/>
              <a:gd name="connsiteY1-258" fmla="*/ 1538984 h 2683960"/>
              <a:gd name="connsiteX2-259" fmla="*/ 1045927 w 2413549"/>
              <a:gd name="connsiteY2-260" fmla="*/ 148698 h 2683960"/>
              <a:gd name="connsiteX3-261" fmla="*/ 2413549 w 2413549"/>
              <a:gd name="connsiteY3-262" fmla="*/ 124136 h 268396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2413549" h="2683960">
                <a:moveTo>
                  <a:pt x="413531" y="2683960"/>
                </a:moveTo>
                <a:cubicBezTo>
                  <a:pt x="174396" y="2321516"/>
                  <a:pt x="5905" y="1840545"/>
                  <a:pt x="109" y="1538984"/>
                </a:cubicBezTo>
                <a:cubicBezTo>
                  <a:pt x="-9551" y="1036381"/>
                  <a:pt x="625347" y="313189"/>
                  <a:pt x="1045927" y="148698"/>
                </a:cubicBezTo>
                <a:cubicBezTo>
                  <a:pt x="1466507" y="-15793"/>
                  <a:pt x="2110062" y="-70810"/>
                  <a:pt x="2413549" y="124136"/>
                </a:cubicBezTo>
              </a:path>
            </a:pathLst>
          </a:custGeom>
          <a:noFill/>
          <a:ln w="1905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9" name="任意多边形 68"/>
          <p:cNvSpPr/>
          <p:nvPr/>
        </p:nvSpPr>
        <p:spPr>
          <a:xfrm>
            <a:off x="5627206" y="4044518"/>
            <a:ext cx="357616" cy="379557"/>
          </a:xfrm>
          <a:custGeom>
            <a:avLst/>
            <a:gdLst>
              <a:gd name="connsiteX0" fmla="*/ 63 w 140138"/>
              <a:gd name="connsiteY0" fmla="*/ 65738 h 154344"/>
              <a:gd name="connsiteX1" fmla="*/ 62928 w 140138"/>
              <a:gd name="connsiteY1" fmla="*/ 16 h 154344"/>
              <a:gd name="connsiteX2" fmla="*/ 140080 w 140138"/>
              <a:gd name="connsiteY2" fmla="*/ 71453 h 154344"/>
              <a:gd name="connsiteX3" fmla="*/ 74358 w 140138"/>
              <a:gd name="connsiteY3" fmla="*/ 154321 h 154344"/>
              <a:gd name="connsiteX4" fmla="*/ 63 w 140138"/>
              <a:gd name="connsiteY4" fmla="*/ 65738 h 154344"/>
              <a:gd name="connsiteX0-1" fmla="*/ 63 w 140227"/>
              <a:gd name="connsiteY0-2" fmla="*/ 65738 h 154534"/>
              <a:gd name="connsiteX1-3" fmla="*/ 62928 w 140227"/>
              <a:gd name="connsiteY1-4" fmla="*/ 16 h 154534"/>
              <a:gd name="connsiteX2-5" fmla="*/ 140080 w 140227"/>
              <a:gd name="connsiteY2-6" fmla="*/ 71453 h 154534"/>
              <a:gd name="connsiteX3-7" fmla="*/ 74358 w 140227"/>
              <a:gd name="connsiteY3-8" fmla="*/ 154321 h 154534"/>
              <a:gd name="connsiteX4-9" fmla="*/ 63 w 140227"/>
              <a:gd name="connsiteY4-10" fmla="*/ 65738 h 154534"/>
              <a:gd name="connsiteX0-11" fmla="*/ 63 w 140227"/>
              <a:gd name="connsiteY0-12" fmla="*/ 65738 h 154534"/>
              <a:gd name="connsiteX1-13" fmla="*/ 62928 w 140227"/>
              <a:gd name="connsiteY1-14" fmla="*/ 16 h 154534"/>
              <a:gd name="connsiteX2-15" fmla="*/ 140080 w 140227"/>
              <a:gd name="connsiteY2-16" fmla="*/ 71453 h 154534"/>
              <a:gd name="connsiteX3-17" fmla="*/ 74358 w 140227"/>
              <a:gd name="connsiteY3-18" fmla="*/ 154321 h 154534"/>
              <a:gd name="connsiteX4-19" fmla="*/ 63 w 140227"/>
              <a:gd name="connsiteY4-20" fmla="*/ 65738 h 154534"/>
              <a:gd name="connsiteX0-21" fmla="*/ 178 w 140342"/>
              <a:gd name="connsiteY0-22" fmla="*/ 65738 h 154534"/>
              <a:gd name="connsiteX1-23" fmla="*/ 63043 w 140342"/>
              <a:gd name="connsiteY1-24" fmla="*/ 16 h 154534"/>
              <a:gd name="connsiteX2-25" fmla="*/ 140195 w 140342"/>
              <a:gd name="connsiteY2-26" fmla="*/ 71453 h 154534"/>
              <a:gd name="connsiteX3-27" fmla="*/ 74473 w 140342"/>
              <a:gd name="connsiteY3-28" fmla="*/ 154321 h 154534"/>
              <a:gd name="connsiteX4-29" fmla="*/ 178 w 140342"/>
              <a:gd name="connsiteY4-30" fmla="*/ 65738 h 154534"/>
              <a:gd name="connsiteX0-31" fmla="*/ 178 w 140342"/>
              <a:gd name="connsiteY0-32" fmla="*/ 65740 h 154536"/>
              <a:gd name="connsiteX1-33" fmla="*/ 63043 w 140342"/>
              <a:gd name="connsiteY1-34" fmla="*/ 18 h 154536"/>
              <a:gd name="connsiteX2-35" fmla="*/ 140195 w 140342"/>
              <a:gd name="connsiteY2-36" fmla="*/ 71455 h 154536"/>
              <a:gd name="connsiteX3-37" fmla="*/ 74473 w 140342"/>
              <a:gd name="connsiteY3-38" fmla="*/ 154323 h 154536"/>
              <a:gd name="connsiteX4-39" fmla="*/ 178 w 140342"/>
              <a:gd name="connsiteY4-40" fmla="*/ 65740 h 154536"/>
              <a:gd name="connsiteX0-41" fmla="*/ 9 w 140173"/>
              <a:gd name="connsiteY0-42" fmla="*/ 71451 h 160247"/>
              <a:gd name="connsiteX1-43" fmla="*/ 71446 w 140173"/>
              <a:gd name="connsiteY1-44" fmla="*/ 14 h 160247"/>
              <a:gd name="connsiteX2-45" fmla="*/ 140026 w 140173"/>
              <a:gd name="connsiteY2-46" fmla="*/ 77166 h 160247"/>
              <a:gd name="connsiteX3-47" fmla="*/ 74304 w 140173"/>
              <a:gd name="connsiteY3-48" fmla="*/ 160034 h 160247"/>
              <a:gd name="connsiteX4-49" fmla="*/ 9 w 140173"/>
              <a:gd name="connsiteY4-50" fmla="*/ 71451 h 160247"/>
              <a:gd name="connsiteX0-51" fmla="*/ 9 w 140173"/>
              <a:gd name="connsiteY0-52" fmla="*/ 71451 h 148862"/>
              <a:gd name="connsiteX1-53" fmla="*/ 71446 w 140173"/>
              <a:gd name="connsiteY1-54" fmla="*/ 14 h 148862"/>
              <a:gd name="connsiteX2-55" fmla="*/ 140026 w 140173"/>
              <a:gd name="connsiteY2-56" fmla="*/ 77166 h 148862"/>
              <a:gd name="connsiteX3-57" fmla="*/ 74304 w 140173"/>
              <a:gd name="connsiteY3-58" fmla="*/ 148604 h 148862"/>
              <a:gd name="connsiteX4-59" fmla="*/ 9 w 140173"/>
              <a:gd name="connsiteY4-60" fmla="*/ 71451 h 148862"/>
              <a:gd name="connsiteX0-61" fmla="*/ 9 w 141024"/>
              <a:gd name="connsiteY0-62" fmla="*/ 71451 h 148862"/>
              <a:gd name="connsiteX1-63" fmla="*/ 71446 w 141024"/>
              <a:gd name="connsiteY1-64" fmla="*/ 14 h 148862"/>
              <a:gd name="connsiteX2-65" fmla="*/ 140026 w 141024"/>
              <a:gd name="connsiteY2-66" fmla="*/ 77166 h 148862"/>
              <a:gd name="connsiteX3-67" fmla="*/ 74304 w 141024"/>
              <a:gd name="connsiteY3-68" fmla="*/ 148604 h 148862"/>
              <a:gd name="connsiteX4-69" fmla="*/ 9 w 141024"/>
              <a:gd name="connsiteY4-70" fmla="*/ 71451 h 148862"/>
              <a:gd name="connsiteX0-71" fmla="*/ 9 w 140173"/>
              <a:gd name="connsiteY0-72" fmla="*/ 71451 h 148862"/>
              <a:gd name="connsiteX1-73" fmla="*/ 71446 w 140173"/>
              <a:gd name="connsiteY1-74" fmla="*/ 14 h 148862"/>
              <a:gd name="connsiteX2-75" fmla="*/ 140026 w 140173"/>
              <a:gd name="connsiteY2-76" fmla="*/ 77166 h 148862"/>
              <a:gd name="connsiteX3-77" fmla="*/ 74304 w 140173"/>
              <a:gd name="connsiteY3-78" fmla="*/ 148604 h 148862"/>
              <a:gd name="connsiteX4-79" fmla="*/ 9 w 140173"/>
              <a:gd name="connsiteY4-80" fmla="*/ 71451 h 148862"/>
              <a:gd name="connsiteX0-81" fmla="*/ 9 w 140257"/>
              <a:gd name="connsiteY0-82" fmla="*/ 71451 h 148862"/>
              <a:gd name="connsiteX1-83" fmla="*/ 71446 w 140257"/>
              <a:gd name="connsiteY1-84" fmla="*/ 14 h 148862"/>
              <a:gd name="connsiteX2-85" fmla="*/ 140026 w 140257"/>
              <a:gd name="connsiteY2-86" fmla="*/ 77166 h 148862"/>
              <a:gd name="connsiteX3-87" fmla="*/ 74304 w 140257"/>
              <a:gd name="connsiteY3-88" fmla="*/ 148604 h 148862"/>
              <a:gd name="connsiteX4-89" fmla="*/ 9 w 140257"/>
              <a:gd name="connsiteY4-90" fmla="*/ 71451 h 1488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40257" h="148862">
                <a:moveTo>
                  <a:pt x="9" y="71451"/>
                </a:moveTo>
                <a:cubicBezTo>
                  <a:pt x="-467" y="46686"/>
                  <a:pt x="19535" y="-938"/>
                  <a:pt x="71446" y="14"/>
                </a:cubicBezTo>
                <a:cubicBezTo>
                  <a:pt x="123357" y="966"/>
                  <a:pt x="142638" y="44242"/>
                  <a:pt x="140026" y="77166"/>
                </a:cubicBezTo>
                <a:cubicBezTo>
                  <a:pt x="141931" y="102883"/>
                  <a:pt x="125739" y="152890"/>
                  <a:pt x="74304" y="148604"/>
                </a:cubicBezTo>
                <a:cubicBezTo>
                  <a:pt x="22869" y="144318"/>
                  <a:pt x="485" y="96216"/>
                  <a:pt x="9" y="71451"/>
                </a:cubicBezTo>
                <a:close/>
              </a:path>
            </a:pathLst>
          </a:custGeom>
          <a:pattFill prst="pct10">
            <a:fgClr>
              <a:schemeClr val="accent1">
                <a:lumMod val="50000"/>
              </a:schemeClr>
            </a:fgClr>
            <a:bgClr>
              <a:schemeClr val="bg1"/>
            </a:bgClr>
          </a:pattFill>
          <a:ln w="381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任意多边形 69"/>
          <p:cNvSpPr/>
          <p:nvPr/>
        </p:nvSpPr>
        <p:spPr>
          <a:xfrm>
            <a:off x="3367347" y="2395522"/>
            <a:ext cx="357616" cy="379557"/>
          </a:xfrm>
          <a:custGeom>
            <a:avLst/>
            <a:gdLst>
              <a:gd name="connsiteX0" fmla="*/ 63 w 140138"/>
              <a:gd name="connsiteY0" fmla="*/ 65738 h 154344"/>
              <a:gd name="connsiteX1" fmla="*/ 62928 w 140138"/>
              <a:gd name="connsiteY1" fmla="*/ 16 h 154344"/>
              <a:gd name="connsiteX2" fmla="*/ 140080 w 140138"/>
              <a:gd name="connsiteY2" fmla="*/ 71453 h 154344"/>
              <a:gd name="connsiteX3" fmla="*/ 74358 w 140138"/>
              <a:gd name="connsiteY3" fmla="*/ 154321 h 154344"/>
              <a:gd name="connsiteX4" fmla="*/ 63 w 140138"/>
              <a:gd name="connsiteY4" fmla="*/ 65738 h 154344"/>
              <a:gd name="connsiteX0-1" fmla="*/ 63 w 140227"/>
              <a:gd name="connsiteY0-2" fmla="*/ 65738 h 154534"/>
              <a:gd name="connsiteX1-3" fmla="*/ 62928 w 140227"/>
              <a:gd name="connsiteY1-4" fmla="*/ 16 h 154534"/>
              <a:gd name="connsiteX2-5" fmla="*/ 140080 w 140227"/>
              <a:gd name="connsiteY2-6" fmla="*/ 71453 h 154534"/>
              <a:gd name="connsiteX3-7" fmla="*/ 74358 w 140227"/>
              <a:gd name="connsiteY3-8" fmla="*/ 154321 h 154534"/>
              <a:gd name="connsiteX4-9" fmla="*/ 63 w 140227"/>
              <a:gd name="connsiteY4-10" fmla="*/ 65738 h 154534"/>
              <a:gd name="connsiteX0-11" fmla="*/ 63 w 140227"/>
              <a:gd name="connsiteY0-12" fmla="*/ 65738 h 154534"/>
              <a:gd name="connsiteX1-13" fmla="*/ 62928 w 140227"/>
              <a:gd name="connsiteY1-14" fmla="*/ 16 h 154534"/>
              <a:gd name="connsiteX2-15" fmla="*/ 140080 w 140227"/>
              <a:gd name="connsiteY2-16" fmla="*/ 71453 h 154534"/>
              <a:gd name="connsiteX3-17" fmla="*/ 74358 w 140227"/>
              <a:gd name="connsiteY3-18" fmla="*/ 154321 h 154534"/>
              <a:gd name="connsiteX4-19" fmla="*/ 63 w 140227"/>
              <a:gd name="connsiteY4-20" fmla="*/ 65738 h 154534"/>
              <a:gd name="connsiteX0-21" fmla="*/ 178 w 140342"/>
              <a:gd name="connsiteY0-22" fmla="*/ 65738 h 154534"/>
              <a:gd name="connsiteX1-23" fmla="*/ 63043 w 140342"/>
              <a:gd name="connsiteY1-24" fmla="*/ 16 h 154534"/>
              <a:gd name="connsiteX2-25" fmla="*/ 140195 w 140342"/>
              <a:gd name="connsiteY2-26" fmla="*/ 71453 h 154534"/>
              <a:gd name="connsiteX3-27" fmla="*/ 74473 w 140342"/>
              <a:gd name="connsiteY3-28" fmla="*/ 154321 h 154534"/>
              <a:gd name="connsiteX4-29" fmla="*/ 178 w 140342"/>
              <a:gd name="connsiteY4-30" fmla="*/ 65738 h 154534"/>
              <a:gd name="connsiteX0-31" fmla="*/ 178 w 140342"/>
              <a:gd name="connsiteY0-32" fmla="*/ 65740 h 154536"/>
              <a:gd name="connsiteX1-33" fmla="*/ 63043 w 140342"/>
              <a:gd name="connsiteY1-34" fmla="*/ 18 h 154536"/>
              <a:gd name="connsiteX2-35" fmla="*/ 140195 w 140342"/>
              <a:gd name="connsiteY2-36" fmla="*/ 71455 h 154536"/>
              <a:gd name="connsiteX3-37" fmla="*/ 74473 w 140342"/>
              <a:gd name="connsiteY3-38" fmla="*/ 154323 h 154536"/>
              <a:gd name="connsiteX4-39" fmla="*/ 178 w 140342"/>
              <a:gd name="connsiteY4-40" fmla="*/ 65740 h 154536"/>
              <a:gd name="connsiteX0-41" fmla="*/ 9 w 140173"/>
              <a:gd name="connsiteY0-42" fmla="*/ 71451 h 160247"/>
              <a:gd name="connsiteX1-43" fmla="*/ 71446 w 140173"/>
              <a:gd name="connsiteY1-44" fmla="*/ 14 h 160247"/>
              <a:gd name="connsiteX2-45" fmla="*/ 140026 w 140173"/>
              <a:gd name="connsiteY2-46" fmla="*/ 77166 h 160247"/>
              <a:gd name="connsiteX3-47" fmla="*/ 74304 w 140173"/>
              <a:gd name="connsiteY3-48" fmla="*/ 160034 h 160247"/>
              <a:gd name="connsiteX4-49" fmla="*/ 9 w 140173"/>
              <a:gd name="connsiteY4-50" fmla="*/ 71451 h 160247"/>
              <a:gd name="connsiteX0-51" fmla="*/ 9 w 140173"/>
              <a:gd name="connsiteY0-52" fmla="*/ 71451 h 148862"/>
              <a:gd name="connsiteX1-53" fmla="*/ 71446 w 140173"/>
              <a:gd name="connsiteY1-54" fmla="*/ 14 h 148862"/>
              <a:gd name="connsiteX2-55" fmla="*/ 140026 w 140173"/>
              <a:gd name="connsiteY2-56" fmla="*/ 77166 h 148862"/>
              <a:gd name="connsiteX3-57" fmla="*/ 74304 w 140173"/>
              <a:gd name="connsiteY3-58" fmla="*/ 148604 h 148862"/>
              <a:gd name="connsiteX4-59" fmla="*/ 9 w 140173"/>
              <a:gd name="connsiteY4-60" fmla="*/ 71451 h 148862"/>
              <a:gd name="connsiteX0-61" fmla="*/ 9 w 141024"/>
              <a:gd name="connsiteY0-62" fmla="*/ 71451 h 148862"/>
              <a:gd name="connsiteX1-63" fmla="*/ 71446 w 141024"/>
              <a:gd name="connsiteY1-64" fmla="*/ 14 h 148862"/>
              <a:gd name="connsiteX2-65" fmla="*/ 140026 w 141024"/>
              <a:gd name="connsiteY2-66" fmla="*/ 77166 h 148862"/>
              <a:gd name="connsiteX3-67" fmla="*/ 74304 w 141024"/>
              <a:gd name="connsiteY3-68" fmla="*/ 148604 h 148862"/>
              <a:gd name="connsiteX4-69" fmla="*/ 9 w 141024"/>
              <a:gd name="connsiteY4-70" fmla="*/ 71451 h 148862"/>
              <a:gd name="connsiteX0-71" fmla="*/ 9 w 140173"/>
              <a:gd name="connsiteY0-72" fmla="*/ 71451 h 148862"/>
              <a:gd name="connsiteX1-73" fmla="*/ 71446 w 140173"/>
              <a:gd name="connsiteY1-74" fmla="*/ 14 h 148862"/>
              <a:gd name="connsiteX2-75" fmla="*/ 140026 w 140173"/>
              <a:gd name="connsiteY2-76" fmla="*/ 77166 h 148862"/>
              <a:gd name="connsiteX3-77" fmla="*/ 74304 w 140173"/>
              <a:gd name="connsiteY3-78" fmla="*/ 148604 h 148862"/>
              <a:gd name="connsiteX4-79" fmla="*/ 9 w 140173"/>
              <a:gd name="connsiteY4-80" fmla="*/ 71451 h 148862"/>
              <a:gd name="connsiteX0-81" fmla="*/ 9 w 140257"/>
              <a:gd name="connsiteY0-82" fmla="*/ 71451 h 148862"/>
              <a:gd name="connsiteX1-83" fmla="*/ 71446 w 140257"/>
              <a:gd name="connsiteY1-84" fmla="*/ 14 h 148862"/>
              <a:gd name="connsiteX2-85" fmla="*/ 140026 w 140257"/>
              <a:gd name="connsiteY2-86" fmla="*/ 77166 h 148862"/>
              <a:gd name="connsiteX3-87" fmla="*/ 74304 w 140257"/>
              <a:gd name="connsiteY3-88" fmla="*/ 148604 h 148862"/>
              <a:gd name="connsiteX4-89" fmla="*/ 9 w 140257"/>
              <a:gd name="connsiteY4-90" fmla="*/ 71451 h 1488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40257" h="148862">
                <a:moveTo>
                  <a:pt x="9" y="71451"/>
                </a:moveTo>
                <a:cubicBezTo>
                  <a:pt x="-467" y="46686"/>
                  <a:pt x="19535" y="-938"/>
                  <a:pt x="71446" y="14"/>
                </a:cubicBezTo>
                <a:cubicBezTo>
                  <a:pt x="123357" y="966"/>
                  <a:pt x="142638" y="44242"/>
                  <a:pt x="140026" y="77166"/>
                </a:cubicBezTo>
                <a:cubicBezTo>
                  <a:pt x="141931" y="102883"/>
                  <a:pt x="125739" y="152890"/>
                  <a:pt x="74304" y="148604"/>
                </a:cubicBezTo>
                <a:cubicBezTo>
                  <a:pt x="22869" y="144318"/>
                  <a:pt x="485" y="96216"/>
                  <a:pt x="9" y="71451"/>
                </a:cubicBezTo>
                <a:close/>
              </a:path>
            </a:pathLst>
          </a:custGeom>
          <a:pattFill prst="pct10">
            <a:fgClr>
              <a:schemeClr val="accent1">
                <a:lumMod val="50000"/>
              </a:schemeClr>
            </a:fgClr>
            <a:bgClr>
              <a:schemeClr val="bg1"/>
            </a:bgClr>
          </a:pattFill>
          <a:ln w="381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Red letters on a black background&#10;&#10;Description automatically generated with medium confidence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296" y="106993"/>
            <a:ext cx="3243035" cy="865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9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5" grpId="0" animBg="1"/>
      <p:bldP spid="66" grpId="0" animBg="1"/>
      <p:bldP spid="76" grpId="0" autoUpdateAnimBg="0"/>
      <p:bldP spid="113" grpId="0" autoUpdateAnimBg="0"/>
      <p:bldP spid="113" grpId="1"/>
      <p:bldP spid="114" grpId="0" autoUpdateAnimBg="0"/>
      <p:bldP spid="115" grpId="0" autoUpdateAnimBg="0"/>
      <p:bldP spid="115" grpId="1"/>
      <p:bldP spid="117" grpId="0" autoUpdateAnimBg="0"/>
      <p:bldP spid="118" grpId="0" animBg="1"/>
      <p:bldP spid="116" grpId="0"/>
      <p:bldP spid="67" grpId="0" animBg="1"/>
      <p:bldP spid="69" grpId="0" animBg="1"/>
      <p:bldP spid="7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Shape&#10;&#10;Description automatically generate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6"/>
          <a:stretch>
            <a:fillRect/>
          </a:stretch>
        </p:blipFill>
        <p:spPr>
          <a:xfrm>
            <a:off x="649725" y="561634"/>
            <a:ext cx="10892549" cy="5320211"/>
          </a:xfrm>
          <a:prstGeom prst="rect">
            <a:avLst/>
          </a:prstGeom>
        </p:spPr>
      </p:pic>
      <p:pic>
        <p:nvPicPr>
          <p:cNvPr id="42" name="Picture 41" descr="A picture containing toy, doll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865" y="2627515"/>
            <a:ext cx="2212272" cy="3172512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978620" y="976155"/>
            <a:ext cx="5512491" cy="1524890"/>
            <a:chOff x="7916273" y="1051832"/>
            <a:chExt cx="4054054" cy="1327785"/>
          </a:xfrm>
        </p:grpSpPr>
        <p:sp>
          <p:nvSpPr>
            <p:cNvPr id="44" name="Freeform: Shape 43"/>
            <p:cNvSpPr/>
            <p:nvPr/>
          </p:nvSpPr>
          <p:spPr>
            <a:xfrm>
              <a:off x="8017164" y="1228436"/>
              <a:ext cx="3953163" cy="1080655"/>
            </a:xfrm>
            <a:custGeom>
              <a:avLst/>
              <a:gdLst>
                <a:gd name="connsiteX0" fmla="*/ 471054 w 3953163"/>
                <a:gd name="connsiteY0" fmla="*/ 36946 h 1080655"/>
                <a:gd name="connsiteX1" fmla="*/ 1071418 w 3953163"/>
                <a:gd name="connsiteY1" fmla="*/ 0 h 1080655"/>
                <a:gd name="connsiteX2" fmla="*/ 1597891 w 3953163"/>
                <a:gd name="connsiteY2" fmla="*/ 9237 h 1080655"/>
                <a:gd name="connsiteX3" fmla="*/ 2198254 w 3953163"/>
                <a:gd name="connsiteY3" fmla="*/ 73891 h 1080655"/>
                <a:gd name="connsiteX4" fmla="*/ 2687781 w 3953163"/>
                <a:gd name="connsiteY4" fmla="*/ 83128 h 1080655"/>
                <a:gd name="connsiteX5" fmla="*/ 3205018 w 3953163"/>
                <a:gd name="connsiteY5" fmla="*/ 27709 h 1080655"/>
                <a:gd name="connsiteX6" fmla="*/ 3519054 w 3953163"/>
                <a:gd name="connsiteY6" fmla="*/ 27709 h 1080655"/>
                <a:gd name="connsiteX7" fmla="*/ 3823854 w 3953163"/>
                <a:gd name="connsiteY7" fmla="*/ 120073 h 1080655"/>
                <a:gd name="connsiteX8" fmla="*/ 3953163 w 3953163"/>
                <a:gd name="connsiteY8" fmla="*/ 341746 h 1080655"/>
                <a:gd name="connsiteX9" fmla="*/ 3906981 w 3953163"/>
                <a:gd name="connsiteY9" fmla="*/ 637309 h 1080655"/>
                <a:gd name="connsiteX10" fmla="*/ 3805381 w 3953163"/>
                <a:gd name="connsiteY10" fmla="*/ 905164 h 1080655"/>
                <a:gd name="connsiteX11" fmla="*/ 3574472 w 3953163"/>
                <a:gd name="connsiteY11" fmla="*/ 1006764 h 1080655"/>
                <a:gd name="connsiteX12" fmla="*/ 3269672 w 3953163"/>
                <a:gd name="connsiteY12" fmla="*/ 1080655 h 1080655"/>
                <a:gd name="connsiteX13" fmla="*/ 2890981 w 3953163"/>
                <a:gd name="connsiteY13" fmla="*/ 1062182 h 1080655"/>
                <a:gd name="connsiteX14" fmla="*/ 2623127 w 3953163"/>
                <a:gd name="connsiteY14" fmla="*/ 1025237 h 1080655"/>
                <a:gd name="connsiteX15" fmla="*/ 2318327 w 3953163"/>
                <a:gd name="connsiteY15" fmla="*/ 1016000 h 1080655"/>
                <a:gd name="connsiteX16" fmla="*/ 1967345 w 3953163"/>
                <a:gd name="connsiteY16" fmla="*/ 969819 h 1080655"/>
                <a:gd name="connsiteX17" fmla="*/ 1505527 w 3953163"/>
                <a:gd name="connsiteY17" fmla="*/ 923637 h 1080655"/>
                <a:gd name="connsiteX18" fmla="*/ 1108363 w 3953163"/>
                <a:gd name="connsiteY18" fmla="*/ 914400 h 1080655"/>
                <a:gd name="connsiteX19" fmla="*/ 794327 w 3953163"/>
                <a:gd name="connsiteY19" fmla="*/ 997528 h 1080655"/>
                <a:gd name="connsiteX20" fmla="*/ 572654 w 3953163"/>
                <a:gd name="connsiteY20" fmla="*/ 1062182 h 1080655"/>
                <a:gd name="connsiteX21" fmla="*/ 369454 w 3953163"/>
                <a:gd name="connsiteY21" fmla="*/ 1034473 h 1080655"/>
                <a:gd name="connsiteX22" fmla="*/ 221672 w 3953163"/>
                <a:gd name="connsiteY22" fmla="*/ 905164 h 1080655"/>
                <a:gd name="connsiteX23" fmla="*/ 83127 w 3953163"/>
                <a:gd name="connsiteY23" fmla="*/ 775855 h 1080655"/>
                <a:gd name="connsiteX24" fmla="*/ 18472 w 3953163"/>
                <a:gd name="connsiteY24" fmla="*/ 554182 h 1080655"/>
                <a:gd name="connsiteX25" fmla="*/ 0 w 3953163"/>
                <a:gd name="connsiteY25" fmla="*/ 434109 h 1080655"/>
                <a:gd name="connsiteX26" fmla="*/ 92363 w 3953163"/>
                <a:gd name="connsiteY26" fmla="*/ 240146 h 1080655"/>
                <a:gd name="connsiteX27" fmla="*/ 203200 w 3953163"/>
                <a:gd name="connsiteY27" fmla="*/ 129309 h 1080655"/>
                <a:gd name="connsiteX28" fmla="*/ 378691 w 3953163"/>
                <a:gd name="connsiteY28" fmla="*/ 83128 h 1080655"/>
                <a:gd name="connsiteX29" fmla="*/ 526472 w 3953163"/>
                <a:gd name="connsiteY29" fmla="*/ 46182 h 1080655"/>
                <a:gd name="connsiteX30" fmla="*/ 471054 w 3953163"/>
                <a:gd name="connsiteY30" fmla="*/ 36946 h 1080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53163" h="1080655">
                  <a:moveTo>
                    <a:pt x="471054" y="36946"/>
                  </a:moveTo>
                  <a:lnTo>
                    <a:pt x="1071418" y="0"/>
                  </a:lnTo>
                  <a:lnTo>
                    <a:pt x="1597891" y="9237"/>
                  </a:lnTo>
                  <a:lnTo>
                    <a:pt x="2198254" y="73891"/>
                  </a:lnTo>
                  <a:lnTo>
                    <a:pt x="2687781" y="83128"/>
                  </a:lnTo>
                  <a:lnTo>
                    <a:pt x="3205018" y="27709"/>
                  </a:lnTo>
                  <a:lnTo>
                    <a:pt x="3519054" y="27709"/>
                  </a:lnTo>
                  <a:lnTo>
                    <a:pt x="3823854" y="120073"/>
                  </a:lnTo>
                  <a:lnTo>
                    <a:pt x="3953163" y="341746"/>
                  </a:lnTo>
                  <a:lnTo>
                    <a:pt x="3906981" y="637309"/>
                  </a:lnTo>
                  <a:lnTo>
                    <a:pt x="3805381" y="905164"/>
                  </a:lnTo>
                  <a:lnTo>
                    <a:pt x="3574472" y="1006764"/>
                  </a:lnTo>
                  <a:lnTo>
                    <a:pt x="3269672" y="1080655"/>
                  </a:lnTo>
                  <a:lnTo>
                    <a:pt x="2890981" y="1062182"/>
                  </a:lnTo>
                  <a:lnTo>
                    <a:pt x="2623127" y="1025237"/>
                  </a:lnTo>
                  <a:lnTo>
                    <a:pt x="2318327" y="1016000"/>
                  </a:lnTo>
                  <a:lnTo>
                    <a:pt x="1967345" y="969819"/>
                  </a:lnTo>
                  <a:lnTo>
                    <a:pt x="1505527" y="923637"/>
                  </a:lnTo>
                  <a:lnTo>
                    <a:pt x="1108363" y="914400"/>
                  </a:lnTo>
                  <a:lnTo>
                    <a:pt x="794327" y="997528"/>
                  </a:lnTo>
                  <a:lnTo>
                    <a:pt x="572654" y="1062182"/>
                  </a:lnTo>
                  <a:lnTo>
                    <a:pt x="369454" y="1034473"/>
                  </a:lnTo>
                  <a:lnTo>
                    <a:pt x="221672" y="905164"/>
                  </a:lnTo>
                  <a:lnTo>
                    <a:pt x="83127" y="775855"/>
                  </a:lnTo>
                  <a:lnTo>
                    <a:pt x="18472" y="554182"/>
                  </a:lnTo>
                  <a:lnTo>
                    <a:pt x="0" y="434109"/>
                  </a:lnTo>
                  <a:lnTo>
                    <a:pt x="92363" y="240146"/>
                  </a:lnTo>
                  <a:lnTo>
                    <a:pt x="203200" y="129309"/>
                  </a:lnTo>
                  <a:lnTo>
                    <a:pt x="378691" y="83128"/>
                  </a:lnTo>
                  <a:lnTo>
                    <a:pt x="526472" y="46182"/>
                  </a:lnTo>
                  <a:lnTo>
                    <a:pt x="471054" y="36946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图片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6273" y="1051832"/>
              <a:ext cx="4040822" cy="1327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7" name="Picture 46" descr="Logo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959" y="1498369"/>
            <a:ext cx="4861953" cy="726317"/>
          </a:xfrm>
          <a:prstGeom prst="rect">
            <a:avLst/>
          </a:prstGeom>
        </p:spPr>
      </p:pic>
      <p:pic>
        <p:nvPicPr>
          <p:cNvPr id="50" name="图片 21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263" y="980548"/>
            <a:ext cx="3106737" cy="2071158"/>
          </a:xfrm>
          <a:prstGeom prst="rect">
            <a:avLst/>
          </a:prstGeom>
        </p:spPr>
      </p:pic>
      <p:pic>
        <p:nvPicPr>
          <p:cNvPr id="51" name="图片 66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76" y="2224686"/>
            <a:ext cx="4513324" cy="3621909"/>
          </a:xfrm>
          <a:prstGeom prst="rect">
            <a:avLst/>
          </a:prstGeom>
        </p:spPr>
      </p:pic>
      <p:sp>
        <p:nvSpPr>
          <p:cNvPr id="49" name="PA_库_文本框 75"/>
          <p:cNvSpPr txBox="1"/>
          <p:nvPr>
            <p:custDataLst>
              <p:tags r:id="rId8"/>
            </p:custDataLst>
          </p:nvPr>
        </p:nvSpPr>
        <p:spPr>
          <a:xfrm flipH="1">
            <a:off x="2333699" y="3789971"/>
            <a:ext cx="3310745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C00000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Em sẽ làm gì để bảo quản đồ dùng cá nhân?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ea typeface="方正静蕾简体" panose="02000000000000000000" pitchFamily="2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 descr="Shape&#10;&#10;Description automatically generate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6"/>
          <a:stretch>
            <a:fillRect/>
          </a:stretch>
        </p:blipFill>
        <p:spPr>
          <a:xfrm>
            <a:off x="649725" y="316090"/>
            <a:ext cx="10892549" cy="6121162"/>
          </a:xfrm>
          <a:prstGeom prst="rect">
            <a:avLst/>
          </a:prstGeom>
        </p:spPr>
      </p:pic>
      <p:pic>
        <p:nvPicPr>
          <p:cNvPr id="2125" name="图片 21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760" y="156820"/>
            <a:ext cx="2683228" cy="178881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7468" y="2350453"/>
            <a:ext cx="7375946" cy="4304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8" name="Group 77"/>
          <p:cNvGrpSpPr/>
          <p:nvPr/>
        </p:nvGrpSpPr>
        <p:grpSpPr>
          <a:xfrm>
            <a:off x="3149207" y="825563"/>
            <a:ext cx="5512491" cy="1524890"/>
            <a:chOff x="7916273" y="1051832"/>
            <a:chExt cx="4054054" cy="1327785"/>
          </a:xfrm>
        </p:grpSpPr>
        <p:sp>
          <p:nvSpPr>
            <p:cNvPr id="79" name="Freeform: Shape 78"/>
            <p:cNvSpPr/>
            <p:nvPr/>
          </p:nvSpPr>
          <p:spPr>
            <a:xfrm>
              <a:off x="8017164" y="1228436"/>
              <a:ext cx="3953163" cy="1080655"/>
            </a:xfrm>
            <a:custGeom>
              <a:avLst/>
              <a:gdLst>
                <a:gd name="connsiteX0" fmla="*/ 471054 w 3953163"/>
                <a:gd name="connsiteY0" fmla="*/ 36946 h 1080655"/>
                <a:gd name="connsiteX1" fmla="*/ 1071418 w 3953163"/>
                <a:gd name="connsiteY1" fmla="*/ 0 h 1080655"/>
                <a:gd name="connsiteX2" fmla="*/ 1597891 w 3953163"/>
                <a:gd name="connsiteY2" fmla="*/ 9237 h 1080655"/>
                <a:gd name="connsiteX3" fmla="*/ 2198254 w 3953163"/>
                <a:gd name="connsiteY3" fmla="*/ 73891 h 1080655"/>
                <a:gd name="connsiteX4" fmla="*/ 2687781 w 3953163"/>
                <a:gd name="connsiteY4" fmla="*/ 83128 h 1080655"/>
                <a:gd name="connsiteX5" fmla="*/ 3205018 w 3953163"/>
                <a:gd name="connsiteY5" fmla="*/ 27709 h 1080655"/>
                <a:gd name="connsiteX6" fmla="*/ 3519054 w 3953163"/>
                <a:gd name="connsiteY6" fmla="*/ 27709 h 1080655"/>
                <a:gd name="connsiteX7" fmla="*/ 3823854 w 3953163"/>
                <a:gd name="connsiteY7" fmla="*/ 120073 h 1080655"/>
                <a:gd name="connsiteX8" fmla="*/ 3953163 w 3953163"/>
                <a:gd name="connsiteY8" fmla="*/ 341746 h 1080655"/>
                <a:gd name="connsiteX9" fmla="*/ 3906981 w 3953163"/>
                <a:gd name="connsiteY9" fmla="*/ 637309 h 1080655"/>
                <a:gd name="connsiteX10" fmla="*/ 3805381 w 3953163"/>
                <a:gd name="connsiteY10" fmla="*/ 905164 h 1080655"/>
                <a:gd name="connsiteX11" fmla="*/ 3574472 w 3953163"/>
                <a:gd name="connsiteY11" fmla="*/ 1006764 h 1080655"/>
                <a:gd name="connsiteX12" fmla="*/ 3269672 w 3953163"/>
                <a:gd name="connsiteY12" fmla="*/ 1080655 h 1080655"/>
                <a:gd name="connsiteX13" fmla="*/ 2890981 w 3953163"/>
                <a:gd name="connsiteY13" fmla="*/ 1062182 h 1080655"/>
                <a:gd name="connsiteX14" fmla="*/ 2623127 w 3953163"/>
                <a:gd name="connsiteY14" fmla="*/ 1025237 h 1080655"/>
                <a:gd name="connsiteX15" fmla="*/ 2318327 w 3953163"/>
                <a:gd name="connsiteY15" fmla="*/ 1016000 h 1080655"/>
                <a:gd name="connsiteX16" fmla="*/ 1967345 w 3953163"/>
                <a:gd name="connsiteY16" fmla="*/ 969819 h 1080655"/>
                <a:gd name="connsiteX17" fmla="*/ 1505527 w 3953163"/>
                <a:gd name="connsiteY17" fmla="*/ 923637 h 1080655"/>
                <a:gd name="connsiteX18" fmla="*/ 1108363 w 3953163"/>
                <a:gd name="connsiteY18" fmla="*/ 914400 h 1080655"/>
                <a:gd name="connsiteX19" fmla="*/ 794327 w 3953163"/>
                <a:gd name="connsiteY19" fmla="*/ 997528 h 1080655"/>
                <a:gd name="connsiteX20" fmla="*/ 572654 w 3953163"/>
                <a:gd name="connsiteY20" fmla="*/ 1062182 h 1080655"/>
                <a:gd name="connsiteX21" fmla="*/ 369454 w 3953163"/>
                <a:gd name="connsiteY21" fmla="*/ 1034473 h 1080655"/>
                <a:gd name="connsiteX22" fmla="*/ 221672 w 3953163"/>
                <a:gd name="connsiteY22" fmla="*/ 905164 h 1080655"/>
                <a:gd name="connsiteX23" fmla="*/ 83127 w 3953163"/>
                <a:gd name="connsiteY23" fmla="*/ 775855 h 1080655"/>
                <a:gd name="connsiteX24" fmla="*/ 18472 w 3953163"/>
                <a:gd name="connsiteY24" fmla="*/ 554182 h 1080655"/>
                <a:gd name="connsiteX25" fmla="*/ 0 w 3953163"/>
                <a:gd name="connsiteY25" fmla="*/ 434109 h 1080655"/>
                <a:gd name="connsiteX26" fmla="*/ 92363 w 3953163"/>
                <a:gd name="connsiteY26" fmla="*/ 240146 h 1080655"/>
                <a:gd name="connsiteX27" fmla="*/ 203200 w 3953163"/>
                <a:gd name="connsiteY27" fmla="*/ 129309 h 1080655"/>
                <a:gd name="connsiteX28" fmla="*/ 378691 w 3953163"/>
                <a:gd name="connsiteY28" fmla="*/ 83128 h 1080655"/>
                <a:gd name="connsiteX29" fmla="*/ 526472 w 3953163"/>
                <a:gd name="connsiteY29" fmla="*/ 46182 h 1080655"/>
                <a:gd name="connsiteX30" fmla="*/ 471054 w 3953163"/>
                <a:gd name="connsiteY30" fmla="*/ 36946 h 1080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53163" h="1080655">
                  <a:moveTo>
                    <a:pt x="471054" y="36946"/>
                  </a:moveTo>
                  <a:lnTo>
                    <a:pt x="1071418" y="0"/>
                  </a:lnTo>
                  <a:lnTo>
                    <a:pt x="1597891" y="9237"/>
                  </a:lnTo>
                  <a:lnTo>
                    <a:pt x="2198254" y="73891"/>
                  </a:lnTo>
                  <a:lnTo>
                    <a:pt x="2687781" y="83128"/>
                  </a:lnTo>
                  <a:lnTo>
                    <a:pt x="3205018" y="27709"/>
                  </a:lnTo>
                  <a:lnTo>
                    <a:pt x="3519054" y="27709"/>
                  </a:lnTo>
                  <a:lnTo>
                    <a:pt x="3823854" y="120073"/>
                  </a:lnTo>
                  <a:lnTo>
                    <a:pt x="3953163" y="341746"/>
                  </a:lnTo>
                  <a:lnTo>
                    <a:pt x="3906981" y="637309"/>
                  </a:lnTo>
                  <a:lnTo>
                    <a:pt x="3805381" y="905164"/>
                  </a:lnTo>
                  <a:lnTo>
                    <a:pt x="3574472" y="1006764"/>
                  </a:lnTo>
                  <a:lnTo>
                    <a:pt x="3269672" y="1080655"/>
                  </a:lnTo>
                  <a:lnTo>
                    <a:pt x="2890981" y="1062182"/>
                  </a:lnTo>
                  <a:lnTo>
                    <a:pt x="2623127" y="1025237"/>
                  </a:lnTo>
                  <a:lnTo>
                    <a:pt x="2318327" y="1016000"/>
                  </a:lnTo>
                  <a:lnTo>
                    <a:pt x="1967345" y="969819"/>
                  </a:lnTo>
                  <a:lnTo>
                    <a:pt x="1505527" y="923637"/>
                  </a:lnTo>
                  <a:lnTo>
                    <a:pt x="1108363" y="914400"/>
                  </a:lnTo>
                  <a:lnTo>
                    <a:pt x="794327" y="997528"/>
                  </a:lnTo>
                  <a:lnTo>
                    <a:pt x="572654" y="1062182"/>
                  </a:lnTo>
                  <a:lnTo>
                    <a:pt x="369454" y="1034473"/>
                  </a:lnTo>
                  <a:lnTo>
                    <a:pt x="221672" y="905164"/>
                  </a:lnTo>
                  <a:lnTo>
                    <a:pt x="83127" y="775855"/>
                  </a:lnTo>
                  <a:lnTo>
                    <a:pt x="18472" y="554182"/>
                  </a:lnTo>
                  <a:lnTo>
                    <a:pt x="0" y="434109"/>
                  </a:lnTo>
                  <a:lnTo>
                    <a:pt x="92363" y="240146"/>
                  </a:lnTo>
                  <a:lnTo>
                    <a:pt x="203200" y="129309"/>
                  </a:lnTo>
                  <a:lnTo>
                    <a:pt x="378691" y="83128"/>
                  </a:lnTo>
                  <a:lnTo>
                    <a:pt x="526472" y="46182"/>
                  </a:lnTo>
                  <a:lnTo>
                    <a:pt x="471054" y="36946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0" name="图片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6273" y="1051832"/>
              <a:ext cx="4040822" cy="1327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7" name="Picture 76" descr="Logo&#10;&#10;Description automatically generated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4" t="16058" r="4833" b="22398"/>
          <a:stretch>
            <a:fillRect/>
          </a:stretch>
        </p:blipFill>
        <p:spPr>
          <a:xfrm>
            <a:off x="3482420" y="1438076"/>
            <a:ext cx="5111544" cy="814776"/>
          </a:xfrm>
          <a:prstGeom prst="rect">
            <a:avLst/>
          </a:prstGeom>
        </p:spPr>
      </p:pic>
      <p:pic>
        <p:nvPicPr>
          <p:cNvPr id="81" name="PA_库_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513" y="2350453"/>
            <a:ext cx="1946761" cy="19467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库_椭圆 3"/>
          <p:cNvSpPr/>
          <p:nvPr>
            <p:custDataLst>
              <p:tags r:id="rId2"/>
            </p:custDataLst>
          </p:nvPr>
        </p:nvSpPr>
        <p:spPr>
          <a:xfrm>
            <a:off x="796699" y="1216325"/>
            <a:ext cx="3765362" cy="37653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39" y="1345534"/>
            <a:ext cx="3158686" cy="31586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298" y="2251661"/>
            <a:ext cx="6087133" cy="2162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6"/>
          <a:stretch>
            <a:fillRect/>
          </a:stretch>
        </p:blipFill>
        <p:spPr>
          <a:xfrm>
            <a:off x="270933" y="316090"/>
            <a:ext cx="11616267" cy="6121162"/>
          </a:xfrm>
          <a:prstGeom prst="rect">
            <a:avLst/>
          </a:prstGeom>
        </p:spPr>
      </p:pic>
      <p:pic>
        <p:nvPicPr>
          <p:cNvPr id="2125" name="图片 21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392" y="4970306"/>
            <a:ext cx="3003451" cy="2002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7088" y="4307486"/>
            <a:ext cx="4512331" cy="239744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90224" y="950565"/>
            <a:ext cx="7032978" cy="5591345"/>
            <a:chOff x="790224" y="950565"/>
            <a:chExt cx="7032978" cy="5591345"/>
          </a:xfrm>
        </p:grpSpPr>
        <p:grpSp>
          <p:nvGrpSpPr>
            <p:cNvPr id="3" name="PA_库_组合 94"/>
            <p:cNvGrpSpPr/>
            <p:nvPr>
              <p:custDataLst>
                <p:tags r:id="rId5"/>
              </p:custDataLst>
            </p:nvPr>
          </p:nvGrpSpPr>
          <p:grpSpPr>
            <a:xfrm>
              <a:off x="790224" y="950565"/>
              <a:ext cx="7032978" cy="5591345"/>
              <a:chOff x="3352257" y="8272093"/>
              <a:chExt cx="2816087" cy="2217556"/>
            </a:xfrm>
          </p:grpSpPr>
          <p:sp>
            <p:nvSpPr>
              <p:cNvPr id="4" name="任意多边形 95"/>
              <p:cNvSpPr/>
              <p:nvPr/>
            </p:nvSpPr>
            <p:spPr>
              <a:xfrm>
                <a:off x="4082698" y="10129729"/>
                <a:ext cx="1541208" cy="359920"/>
              </a:xfrm>
              <a:custGeom>
                <a:avLst/>
                <a:gdLst>
                  <a:gd name="connsiteX0" fmla="*/ 432707 w 1484704"/>
                  <a:gd name="connsiteY0" fmla="*/ 30822 h 360364"/>
                  <a:gd name="connsiteX1" fmla="*/ 432707 w 1484704"/>
                  <a:gd name="connsiteY1" fmla="*/ 174661 h 360364"/>
                  <a:gd name="connsiteX2" fmla="*/ 145031 w 1484704"/>
                  <a:gd name="connsiteY2" fmla="*/ 195209 h 360364"/>
                  <a:gd name="connsiteX3" fmla="*/ 93660 w 1484704"/>
                  <a:gd name="connsiteY3" fmla="*/ 349321 h 360364"/>
                  <a:gd name="connsiteX4" fmla="*/ 1419027 w 1484704"/>
                  <a:gd name="connsiteY4" fmla="*/ 328773 h 360364"/>
                  <a:gd name="connsiteX5" fmla="*/ 1244366 w 1484704"/>
                  <a:gd name="connsiteY5" fmla="*/ 174661 h 360364"/>
                  <a:gd name="connsiteX6" fmla="*/ 905319 w 1484704"/>
                  <a:gd name="connsiteY6" fmla="*/ 174661 h 360364"/>
                  <a:gd name="connsiteX7" fmla="*/ 853948 w 1484704"/>
                  <a:gd name="connsiteY7" fmla="*/ 41097 h 360364"/>
                  <a:gd name="connsiteX8" fmla="*/ 473804 w 1484704"/>
                  <a:gd name="connsiteY8" fmla="*/ 0 h 360364"/>
                  <a:gd name="connsiteX0-1" fmla="*/ 432707 w 1488230"/>
                  <a:gd name="connsiteY0-2" fmla="*/ 30822 h 360364"/>
                  <a:gd name="connsiteX1-3" fmla="*/ 432707 w 1488230"/>
                  <a:gd name="connsiteY1-4" fmla="*/ 174661 h 360364"/>
                  <a:gd name="connsiteX2-5" fmla="*/ 145031 w 1488230"/>
                  <a:gd name="connsiteY2-6" fmla="*/ 195209 h 360364"/>
                  <a:gd name="connsiteX3-7" fmla="*/ 93660 w 1488230"/>
                  <a:gd name="connsiteY3-8" fmla="*/ 349321 h 360364"/>
                  <a:gd name="connsiteX4-9" fmla="*/ 1419027 w 1488230"/>
                  <a:gd name="connsiteY4-10" fmla="*/ 328773 h 360364"/>
                  <a:gd name="connsiteX5-11" fmla="*/ 1244366 w 1488230"/>
                  <a:gd name="connsiteY5-12" fmla="*/ 174661 h 360364"/>
                  <a:gd name="connsiteX6-13" fmla="*/ 905319 w 1488230"/>
                  <a:gd name="connsiteY6-14" fmla="*/ 174661 h 360364"/>
                  <a:gd name="connsiteX7-15" fmla="*/ 853948 w 1488230"/>
                  <a:gd name="connsiteY7-16" fmla="*/ 41097 h 360364"/>
                  <a:gd name="connsiteX8-17" fmla="*/ 473804 w 1488230"/>
                  <a:gd name="connsiteY8-18" fmla="*/ 0 h 360364"/>
                  <a:gd name="connsiteX0-19" fmla="*/ 448705 w 1504228"/>
                  <a:gd name="connsiteY0-20" fmla="*/ 30822 h 360364"/>
                  <a:gd name="connsiteX1-21" fmla="*/ 448705 w 1504228"/>
                  <a:gd name="connsiteY1-22" fmla="*/ 174661 h 360364"/>
                  <a:gd name="connsiteX2-23" fmla="*/ 115616 w 1504228"/>
                  <a:gd name="connsiteY2-24" fmla="*/ 195209 h 360364"/>
                  <a:gd name="connsiteX3-25" fmla="*/ 109658 w 1504228"/>
                  <a:gd name="connsiteY3-26" fmla="*/ 349321 h 360364"/>
                  <a:gd name="connsiteX4-27" fmla="*/ 1435025 w 1504228"/>
                  <a:gd name="connsiteY4-28" fmla="*/ 328773 h 360364"/>
                  <a:gd name="connsiteX5-29" fmla="*/ 1260364 w 1504228"/>
                  <a:gd name="connsiteY5-30" fmla="*/ 174661 h 360364"/>
                  <a:gd name="connsiteX6-31" fmla="*/ 921317 w 1504228"/>
                  <a:gd name="connsiteY6-32" fmla="*/ 174661 h 360364"/>
                  <a:gd name="connsiteX7-33" fmla="*/ 869946 w 1504228"/>
                  <a:gd name="connsiteY7-34" fmla="*/ 41097 h 360364"/>
                  <a:gd name="connsiteX8-35" fmla="*/ 489802 w 1504228"/>
                  <a:gd name="connsiteY8-36" fmla="*/ 0 h 360364"/>
                  <a:gd name="connsiteX0-37" fmla="*/ 456558 w 1512081"/>
                  <a:gd name="connsiteY0-38" fmla="*/ 30822 h 360364"/>
                  <a:gd name="connsiteX1-39" fmla="*/ 456558 w 1512081"/>
                  <a:gd name="connsiteY1-40" fmla="*/ 174661 h 360364"/>
                  <a:gd name="connsiteX2-41" fmla="*/ 123469 w 1512081"/>
                  <a:gd name="connsiteY2-42" fmla="*/ 195209 h 360364"/>
                  <a:gd name="connsiteX3-43" fmla="*/ 117511 w 1512081"/>
                  <a:gd name="connsiteY3-44" fmla="*/ 349321 h 360364"/>
                  <a:gd name="connsiteX4-45" fmla="*/ 1442878 w 1512081"/>
                  <a:gd name="connsiteY4-46" fmla="*/ 328773 h 360364"/>
                  <a:gd name="connsiteX5-47" fmla="*/ 1268217 w 1512081"/>
                  <a:gd name="connsiteY5-48" fmla="*/ 174661 h 360364"/>
                  <a:gd name="connsiteX6-49" fmla="*/ 929170 w 1512081"/>
                  <a:gd name="connsiteY6-50" fmla="*/ 174661 h 360364"/>
                  <a:gd name="connsiteX7-51" fmla="*/ 877799 w 1512081"/>
                  <a:gd name="connsiteY7-52" fmla="*/ 41097 h 360364"/>
                  <a:gd name="connsiteX8-53" fmla="*/ 497655 w 1512081"/>
                  <a:gd name="connsiteY8-54" fmla="*/ 0 h 360364"/>
                  <a:gd name="connsiteX0-55" fmla="*/ 460127 w 1515650"/>
                  <a:gd name="connsiteY0-56" fmla="*/ 30822 h 360364"/>
                  <a:gd name="connsiteX1-57" fmla="*/ 460127 w 1515650"/>
                  <a:gd name="connsiteY1-58" fmla="*/ 174661 h 360364"/>
                  <a:gd name="connsiteX2-59" fmla="*/ 127038 w 1515650"/>
                  <a:gd name="connsiteY2-60" fmla="*/ 195209 h 360364"/>
                  <a:gd name="connsiteX3-61" fmla="*/ 121080 w 1515650"/>
                  <a:gd name="connsiteY3-62" fmla="*/ 349321 h 360364"/>
                  <a:gd name="connsiteX4-63" fmla="*/ 1446447 w 1515650"/>
                  <a:gd name="connsiteY4-64" fmla="*/ 328773 h 360364"/>
                  <a:gd name="connsiteX5-65" fmla="*/ 1271786 w 1515650"/>
                  <a:gd name="connsiteY5-66" fmla="*/ 174661 h 360364"/>
                  <a:gd name="connsiteX6-67" fmla="*/ 932739 w 1515650"/>
                  <a:gd name="connsiteY6-68" fmla="*/ 174661 h 360364"/>
                  <a:gd name="connsiteX7-69" fmla="*/ 881368 w 1515650"/>
                  <a:gd name="connsiteY7-70" fmla="*/ 41097 h 360364"/>
                  <a:gd name="connsiteX8-71" fmla="*/ 501224 w 1515650"/>
                  <a:gd name="connsiteY8-72" fmla="*/ 0 h 360364"/>
                  <a:gd name="connsiteX0-73" fmla="*/ 460127 w 1541207"/>
                  <a:gd name="connsiteY0-74" fmla="*/ 30822 h 359920"/>
                  <a:gd name="connsiteX1-75" fmla="*/ 460127 w 1541207"/>
                  <a:gd name="connsiteY1-76" fmla="*/ 174661 h 359920"/>
                  <a:gd name="connsiteX2-77" fmla="*/ 127038 w 1541207"/>
                  <a:gd name="connsiteY2-78" fmla="*/ 195209 h 359920"/>
                  <a:gd name="connsiteX3-79" fmla="*/ 121080 w 1541207"/>
                  <a:gd name="connsiteY3-80" fmla="*/ 349321 h 359920"/>
                  <a:gd name="connsiteX4-81" fmla="*/ 1446447 w 1541207"/>
                  <a:gd name="connsiteY4-82" fmla="*/ 328773 h 359920"/>
                  <a:gd name="connsiteX5-83" fmla="*/ 1362610 w 1541207"/>
                  <a:gd name="connsiteY5-84" fmla="*/ 186428 h 359920"/>
                  <a:gd name="connsiteX6-85" fmla="*/ 932739 w 1541207"/>
                  <a:gd name="connsiteY6-86" fmla="*/ 174661 h 359920"/>
                  <a:gd name="connsiteX7-87" fmla="*/ 881368 w 1541207"/>
                  <a:gd name="connsiteY7-88" fmla="*/ 41097 h 359920"/>
                  <a:gd name="connsiteX8-89" fmla="*/ 501224 w 1541207"/>
                  <a:gd name="connsiteY8-90" fmla="*/ 0 h 35992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1541207" h="359920">
                    <a:moveTo>
                      <a:pt x="460127" y="30822"/>
                    </a:moveTo>
                    <a:cubicBezTo>
                      <a:pt x="484100" y="89042"/>
                      <a:pt x="515642" y="147263"/>
                      <a:pt x="460127" y="174661"/>
                    </a:cubicBezTo>
                    <a:cubicBezTo>
                      <a:pt x="404612" y="202059"/>
                      <a:pt x="224829" y="181787"/>
                      <a:pt x="127038" y="195209"/>
                    </a:cubicBezTo>
                    <a:cubicBezTo>
                      <a:pt x="29247" y="208631"/>
                      <a:pt x="-98822" y="327060"/>
                      <a:pt x="121080" y="349321"/>
                    </a:cubicBezTo>
                    <a:cubicBezTo>
                      <a:pt x="340982" y="371582"/>
                      <a:pt x="1239525" y="355922"/>
                      <a:pt x="1446447" y="328773"/>
                    </a:cubicBezTo>
                    <a:cubicBezTo>
                      <a:pt x="1653369" y="301624"/>
                      <a:pt x="1472997" y="204269"/>
                      <a:pt x="1362610" y="186428"/>
                    </a:cubicBezTo>
                    <a:cubicBezTo>
                      <a:pt x="1252223" y="168587"/>
                      <a:pt x="1012946" y="198883"/>
                      <a:pt x="932739" y="174661"/>
                    </a:cubicBezTo>
                    <a:cubicBezTo>
                      <a:pt x="852532" y="150439"/>
                      <a:pt x="953287" y="70207"/>
                      <a:pt x="881368" y="41097"/>
                    </a:cubicBezTo>
                    <a:cubicBezTo>
                      <a:pt x="809449" y="11987"/>
                      <a:pt x="655336" y="5993"/>
                      <a:pt x="501224" y="0"/>
                    </a:cubicBezTo>
                  </a:path>
                </a:pathLst>
              </a:custGeom>
              <a:noFill/>
              <a:ln w="2540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任意多边形 96"/>
              <p:cNvSpPr/>
              <p:nvPr/>
            </p:nvSpPr>
            <p:spPr>
              <a:xfrm>
                <a:off x="3352257" y="8272093"/>
                <a:ext cx="2816087" cy="1897406"/>
              </a:xfrm>
              <a:custGeom>
                <a:avLst/>
                <a:gdLst>
                  <a:gd name="connsiteX0" fmla="*/ 1707880 w 2861827"/>
                  <a:gd name="connsiteY0" fmla="*/ 281295 h 1930288"/>
                  <a:gd name="connsiteX1" fmla="*/ 215615 w 2861827"/>
                  <a:gd name="connsiteY1" fmla="*/ 339692 h 1930288"/>
                  <a:gd name="connsiteX2" fmla="*/ 232000 w 2861827"/>
                  <a:gd name="connsiteY2" fmla="*/ 394107 h 1930288"/>
                  <a:gd name="connsiteX3" fmla="*/ 215615 w 2861827"/>
                  <a:gd name="connsiteY3" fmla="*/ 1373568 h 1930288"/>
                  <a:gd name="connsiteX4" fmla="*/ 649803 w 2861827"/>
                  <a:gd name="connsiteY4" fmla="*/ 1618433 h 1930288"/>
                  <a:gd name="connsiteX5" fmla="*/ 1976943 w 2861827"/>
                  <a:gd name="connsiteY5" fmla="*/ 1632037 h 1930288"/>
                  <a:gd name="connsiteX6" fmla="*/ 2632321 w 2861827"/>
                  <a:gd name="connsiteY6" fmla="*/ 1489914 h 1930288"/>
                  <a:gd name="connsiteX7" fmla="*/ 2571218 w 2861827"/>
                  <a:gd name="connsiteY7" fmla="*/ 336220 h 1930288"/>
                  <a:gd name="connsiteX8" fmla="*/ 1707880 w 2861827"/>
                  <a:gd name="connsiteY8" fmla="*/ 281295 h 1930288"/>
                  <a:gd name="connsiteX9" fmla="*/ 1615991 w 2861827"/>
                  <a:gd name="connsiteY9" fmla="*/ 30 h 1930288"/>
                  <a:gd name="connsiteX10" fmla="*/ 2608370 w 2861827"/>
                  <a:gd name="connsiteY10" fmla="*/ 112138 h 1930288"/>
                  <a:gd name="connsiteX11" fmla="*/ 2795281 w 2861827"/>
                  <a:gd name="connsiteY11" fmla="*/ 1556567 h 1930288"/>
                  <a:gd name="connsiteX12" fmla="*/ 2047637 w 2861827"/>
                  <a:gd name="connsiteY12" fmla="*/ 1896433 h 1930288"/>
                  <a:gd name="connsiteX13" fmla="*/ 533661 w 2861827"/>
                  <a:gd name="connsiteY13" fmla="*/ 1877551 h 1930288"/>
                  <a:gd name="connsiteX14" fmla="*/ 38348 w 2861827"/>
                  <a:gd name="connsiteY14" fmla="*/ 1537686 h 1930288"/>
                  <a:gd name="connsiteX15" fmla="*/ 57038 w 2861827"/>
                  <a:gd name="connsiteY15" fmla="*/ 178223 h 1930288"/>
                  <a:gd name="connsiteX16" fmla="*/ 38347 w 2861827"/>
                  <a:gd name="connsiteY16" fmla="*/ 102697 h 1930288"/>
                  <a:gd name="connsiteX17" fmla="*/ 1615991 w 2861827"/>
                  <a:gd name="connsiteY17" fmla="*/ 30 h 1930288"/>
                  <a:gd name="connsiteX0-1" fmla="*/ 1718242 w 2872189"/>
                  <a:gd name="connsiteY0-2" fmla="*/ 281295 h 1930288"/>
                  <a:gd name="connsiteX1-3" fmla="*/ 225977 w 2872189"/>
                  <a:gd name="connsiteY1-4" fmla="*/ 339692 h 1930288"/>
                  <a:gd name="connsiteX2-5" fmla="*/ 242362 w 2872189"/>
                  <a:gd name="connsiteY2-6" fmla="*/ 394107 h 1930288"/>
                  <a:gd name="connsiteX3-7" fmla="*/ 225977 w 2872189"/>
                  <a:gd name="connsiteY3-8" fmla="*/ 1373568 h 1930288"/>
                  <a:gd name="connsiteX4-9" fmla="*/ 660165 w 2872189"/>
                  <a:gd name="connsiteY4-10" fmla="*/ 1618433 h 1930288"/>
                  <a:gd name="connsiteX5-11" fmla="*/ 1987305 w 2872189"/>
                  <a:gd name="connsiteY5-12" fmla="*/ 1632037 h 1930288"/>
                  <a:gd name="connsiteX6-13" fmla="*/ 2642683 w 2872189"/>
                  <a:gd name="connsiteY6-14" fmla="*/ 1489914 h 1930288"/>
                  <a:gd name="connsiteX7-15" fmla="*/ 2581580 w 2872189"/>
                  <a:gd name="connsiteY7-16" fmla="*/ 336220 h 1930288"/>
                  <a:gd name="connsiteX8-17" fmla="*/ 1718242 w 2872189"/>
                  <a:gd name="connsiteY8-18" fmla="*/ 281295 h 1930288"/>
                  <a:gd name="connsiteX9-19" fmla="*/ 1626353 w 2872189"/>
                  <a:gd name="connsiteY9-20" fmla="*/ 30 h 1930288"/>
                  <a:gd name="connsiteX10-21" fmla="*/ 2618732 w 2872189"/>
                  <a:gd name="connsiteY10-22" fmla="*/ 112138 h 1930288"/>
                  <a:gd name="connsiteX11-23" fmla="*/ 2805643 w 2872189"/>
                  <a:gd name="connsiteY11-24" fmla="*/ 1556567 h 1930288"/>
                  <a:gd name="connsiteX12-25" fmla="*/ 2057999 w 2872189"/>
                  <a:gd name="connsiteY12-26" fmla="*/ 1896433 h 1930288"/>
                  <a:gd name="connsiteX13-27" fmla="*/ 544023 w 2872189"/>
                  <a:gd name="connsiteY13-28" fmla="*/ 1877551 h 1930288"/>
                  <a:gd name="connsiteX14-29" fmla="*/ 48710 w 2872189"/>
                  <a:gd name="connsiteY14-30" fmla="*/ 1537686 h 1930288"/>
                  <a:gd name="connsiteX15-31" fmla="*/ 42200 w 2872189"/>
                  <a:gd name="connsiteY15-32" fmla="*/ 182213 h 1930288"/>
                  <a:gd name="connsiteX16-33" fmla="*/ 48709 w 2872189"/>
                  <a:gd name="connsiteY16-34" fmla="*/ 102697 h 1930288"/>
                  <a:gd name="connsiteX17-35" fmla="*/ 1626353 w 2872189"/>
                  <a:gd name="connsiteY17-36" fmla="*/ 30 h 1930288"/>
                  <a:gd name="connsiteX0-37" fmla="*/ 1718242 w 2872189"/>
                  <a:gd name="connsiteY0-38" fmla="*/ 281295 h 1930288"/>
                  <a:gd name="connsiteX1-39" fmla="*/ 225977 w 2872189"/>
                  <a:gd name="connsiteY1-40" fmla="*/ 339692 h 1930288"/>
                  <a:gd name="connsiteX2-41" fmla="*/ 242362 w 2872189"/>
                  <a:gd name="connsiteY2-42" fmla="*/ 394107 h 1930288"/>
                  <a:gd name="connsiteX3-43" fmla="*/ 225977 w 2872189"/>
                  <a:gd name="connsiteY3-44" fmla="*/ 1373568 h 1930288"/>
                  <a:gd name="connsiteX4-45" fmla="*/ 660165 w 2872189"/>
                  <a:gd name="connsiteY4-46" fmla="*/ 1618433 h 1930288"/>
                  <a:gd name="connsiteX5-47" fmla="*/ 1987305 w 2872189"/>
                  <a:gd name="connsiteY5-48" fmla="*/ 1632037 h 1930288"/>
                  <a:gd name="connsiteX6-49" fmla="*/ 2642683 w 2872189"/>
                  <a:gd name="connsiteY6-50" fmla="*/ 1489914 h 1930288"/>
                  <a:gd name="connsiteX7-51" fmla="*/ 2581580 w 2872189"/>
                  <a:gd name="connsiteY7-52" fmla="*/ 336220 h 1930288"/>
                  <a:gd name="connsiteX8-53" fmla="*/ 1718242 w 2872189"/>
                  <a:gd name="connsiteY8-54" fmla="*/ 281295 h 1930288"/>
                  <a:gd name="connsiteX9-55" fmla="*/ 1626353 w 2872189"/>
                  <a:gd name="connsiteY9-56" fmla="*/ 30 h 1930288"/>
                  <a:gd name="connsiteX10-57" fmla="*/ 2618732 w 2872189"/>
                  <a:gd name="connsiteY10-58" fmla="*/ 112138 h 1930288"/>
                  <a:gd name="connsiteX11-59" fmla="*/ 2805643 w 2872189"/>
                  <a:gd name="connsiteY11-60" fmla="*/ 1556567 h 1930288"/>
                  <a:gd name="connsiteX12-61" fmla="*/ 2057999 w 2872189"/>
                  <a:gd name="connsiteY12-62" fmla="*/ 1896433 h 1930288"/>
                  <a:gd name="connsiteX13-63" fmla="*/ 544023 w 2872189"/>
                  <a:gd name="connsiteY13-64" fmla="*/ 1877551 h 1930288"/>
                  <a:gd name="connsiteX14-65" fmla="*/ 48710 w 2872189"/>
                  <a:gd name="connsiteY14-66" fmla="*/ 1537686 h 1930288"/>
                  <a:gd name="connsiteX15-67" fmla="*/ 42200 w 2872189"/>
                  <a:gd name="connsiteY15-68" fmla="*/ 182213 h 1930288"/>
                  <a:gd name="connsiteX16-69" fmla="*/ 48709 w 2872189"/>
                  <a:gd name="connsiteY16-70" fmla="*/ 102697 h 1930288"/>
                  <a:gd name="connsiteX17-71" fmla="*/ 1626353 w 2872189"/>
                  <a:gd name="connsiteY17-72" fmla="*/ 30 h 1930288"/>
                  <a:gd name="connsiteX0-73" fmla="*/ 1716326 w 2870273"/>
                  <a:gd name="connsiteY0-74" fmla="*/ 281295 h 1930288"/>
                  <a:gd name="connsiteX1-75" fmla="*/ 224061 w 2870273"/>
                  <a:gd name="connsiteY1-76" fmla="*/ 339692 h 1930288"/>
                  <a:gd name="connsiteX2-77" fmla="*/ 240446 w 2870273"/>
                  <a:gd name="connsiteY2-78" fmla="*/ 394107 h 1930288"/>
                  <a:gd name="connsiteX3-79" fmla="*/ 224061 w 2870273"/>
                  <a:gd name="connsiteY3-80" fmla="*/ 1373568 h 1930288"/>
                  <a:gd name="connsiteX4-81" fmla="*/ 658249 w 2870273"/>
                  <a:gd name="connsiteY4-82" fmla="*/ 1618433 h 1930288"/>
                  <a:gd name="connsiteX5-83" fmla="*/ 1985389 w 2870273"/>
                  <a:gd name="connsiteY5-84" fmla="*/ 1632037 h 1930288"/>
                  <a:gd name="connsiteX6-85" fmla="*/ 2640767 w 2870273"/>
                  <a:gd name="connsiteY6-86" fmla="*/ 1489914 h 1930288"/>
                  <a:gd name="connsiteX7-87" fmla="*/ 2579664 w 2870273"/>
                  <a:gd name="connsiteY7-88" fmla="*/ 336220 h 1930288"/>
                  <a:gd name="connsiteX8-89" fmla="*/ 1716326 w 2870273"/>
                  <a:gd name="connsiteY8-90" fmla="*/ 281295 h 1930288"/>
                  <a:gd name="connsiteX9-91" fmla="*/ 1624437 w 2870273"/>
                  <a:gd name="connsiteY9-92" fmla="*/ 30 h 1930288"/>
                  <a:gd name="connsiteX10-93" fmla="*/ 2616816 w 2870273"/>
                  <a:gd name="connsiteY10-94" fmla="*/ 112138 h 1930288"/>
                  <a:gd name="connsiteX11-95" fmla="*/ 2803727 w 2870273"/>
                  <a:gd name="connsiteY11-96" fmla="*/ 1556567 h 1930288"/>
                  <a:gd name="connsiteX12-97" fmla="*/ 2056083 w 2870273"/>
                  <a:gd name="connsiteY12-98" fmla="*/ 1896433 h 1930288"/>
                  <a:gd name="connsiteX13-99" fmla="*/ 542107 w 2870273"/>
                  <a:gd name="connsiteY13-100" fmla="*/ 1877551 h 1930288"/>
                  <a:gd name="connsiteX14-101" fmla="*/ 46794 w 2870273"/>
                  <a:gd name="connsiteY14-102" fmla="*/ 1537686 h 1930288"/>
                  <a:gd name="connsiteX15-103" fmla="*/ 44484 w 2870273"/>
                  <a:gd name="connsiteY15-104" fmla="*/ 226103 h 1930288"/>
                  <a:gd name="connsiteX16-105" fmla="*/ 46793 w 2870273"/>
                  <a:gd name="connsiteY16-106" fmla="*/ 102697 h 1930288"/>
                  <a:gd name="connsiteX17-107" fmla="*/ 1624437 w 2870273"/>
                  <a:gd name="connsiteY17-108" fmla="*/ 30 h 1930288"/>
                  <a:gd name="connsiteX0-109" fmla="*/ 1716326 w 2870273"/>
                  <a:gd name="connsiteY0-110" fmla="*/ 281295 h 1930288"/>
                  <a:gd name="connsiteX1-111" fmla="*/ 224061 w 2870273"/>
                  <a:gd name="connsiteY1-112" fmla="*/ 339692 h 1930288"/>
                  <a:gd name="connsiteX2-113" fmla="*/ 240446 w 2870273"/>
                  <a:gd name="connsiteY2-114" fmla="*/ 394107 h 1930288"/>
                  <a:gd name="connsiteX3-115" fmla="*/ 224061 w 2870273"/>
                  <a:gd name="connsiteY3-116" fmla="*/ 1373568 h 1930288"/>
                  <a:gd name="connsiteX4-117" fmla="*/ 658249 w 2870273"/>
                  <a:gd name="connsiteY4-118" fmla="*/ 1618433 h 1930288"/>
                  <a:gd name="connsiteX5-119" fmla="*/ 1985389 w 2870273"/>
                  <a:gd name="connsiteY5-120" fmla="*/ 1632037 h 1930288"/>
                  <a:gd name="connsiteX6-121" fmla="*/ 2640767 w 2870273"/>
                  <a:gd name="connsiteY6-122" fmla="*/ 1489914 h 1930288"/>
                  <a:gd name="connsiteX7-123" fmla="*/ 2579664 w 2870273"/>
                  <a:gd name="connsiteY7-124" fmla="*/ 336220 h 1930288"/>
                  <a:gd name="connsiteX8-125" fmla="*/ 1716326 w 2870273"/>
                  <a:gd name="connsiteY8-126" fmla="*/ 281295 h 1930288"/>
                  <a:gd name="connsiteX9-127" fmla="*/ 1624437 w 2870273"/>
                  <a:gd name="connsiteY9-128" fmla="*/ 30 h 1930288"/>
                  <a:gd name="connsiteX10-129" fmla="*/ 2616816 w 2870273"/>
                  <a:gd name="connsiteY10-130" fmla="*/ 112138 h 1930288"/>
                  <a:gd name="connsiteX11-131" fmla="*/ 2803727 w 2870273"/>
                  <a:gd name="connsiteY11-132" fmla="*/ 1556567 h 1930288"/>
                  <a:gd name="connsiteX12-133" fmla="*/ 2056083 w 2870273"/>
                  <a:gd name="connsiteY12-134" fmla="*/ 1896433 h 1930288"/>
                  <a:gd name="connsiteX13-135" fmla="*/ 542107 w 2870273"/>
                  <a:gd name="connsiteY13-136" fmla="*/ 1877551 h 1930288"/>
                  <a:gd name="connsiteX14-137" fmla="*/ 46794 w 2870273"/>
                  <a:gd name="connsiteY14-138" fmla="*/ 1537686 h 1930288"/>
                  <a:gd name="connsiteX15-139" fmla="*/ 44484 w 2870273"/>
                  <a:gd name="connsiteY15-140" fmla="*/ 226103 h 1930288"/>
                  <a:gd name="connsiteX16-141" fmla="*/ 46793 w 2870273"/>
                  <a:gd name="connsiteY16-142" fmla="*/ 102697 h 1930288"/>
                  <a:gd name="connsiteX17-143" fmla="*/ 1624437 w 2870273"/>
                  <a:gd name="connsiteY17-144" fmla="*/ 30 h 1930288"/>
                  <a:gd name="connsiteX0-145" fmla="*/ 1716326 w 2870273"/>
                  <a:gd name="connsiteY0-146" fmla="*/ 281295 h 1930288"/>
                  <a:gd name="connsiteX1-147" fmla="*/ 224061 w 2870273"/>
                  <a:gd name="connsiteY1-148" fmla="*/ 339692 h 1930288"/>
                  <a:gd name="connsiteX2-149" fmla="*/ 240446 w 2870273"/>
                  <a:gd name="connsiteY2-150" fmla="*/ 394107 h 1930288"/>
                  <a:gd name="connsiteX3-151" fmla="*/ 224061 w 2870273"/>
                  <a:gd name="connsiteY3-152" fmla="*/ 1373568 h 1930288"/>
                  <a:gd name="connsiteX4-153" fmla="*/ 658249 w 2870273"/>
                  <a:gd name="connsiteY4-154" fmla="*/ 1618433 h 1930288"/>
                  <a:gd name="connsiteX5-155" fmla="*/ 1985389 w 2870273"/>
                  <a:gd name="connsiteY5-156" fmla="*/ 1632037 h 1930288"/>
                  <a:gd name="connsiteX6-157" fmla="*/ 2640767 w 2870273"/>
                  <a:gd name="connsiteY6-158" fmla="*/ 1489914 h 1930288"/>
                  <a:gd name="connsiteX7-159" fmla="*/ 2579664 w 2870273"/>
                  <a:gd name="connsiteY7-160" fmla="*/ 336220 h 1930288"/>
                  <a:gd name="connsiteX8-161" fmla="*/ 1716326 w 2870273"/>
                  <a:gd name="connsiteY8-162" fmla="*/ 281295 h 1930288"/>
                  <a:gd name="connsiteX9-163" fmla="*/ 1624437 w 2870273"/>
                  <a:gd name="connsiteY9-164" fmla="*/ 30 h 1930288"/>
                  <a:gd name="connsiteX10-165" fmla="*/ 2616816 w 2870273"/>
                  <a:gd name="connsiteY10-166" fmla="*/ 112138 h 1930288"/>
                  <a:gd name="connsiteX11-167" fmla="*/ 2803727 w 2870273"/>
                  <a:gd name="connsiteY11-168" fmla="*/ 1556567 h 1930288"/>
                  <a:gd name="connsiteX12-169" fmla="*/ 2056083 w 2870273"/>
                  <a:gd name="connsiteY12-170" fmla="*/ 1896433 h 1930288"/>
                  <a:gd name="connsiteX13-171" fmla="*/ 542107 w 2870273"/>
                  <a:gd name="connsiteY13-172" fmla="*/ 1877551 h 1930288"/>
                  <a:gd name="connsiteX14-173" fmla="*/ 46794 w 2870273"/>
                  <a:gd name="connsiteY14-174" fmla="*/ 1537686 h 1930288"/>
                  <a:gd name="connsiteX15-175" fmla="*/ 44484 w 2870273"/>
                  <a:gd name="connsiteY15-176" fmla="*/ 226103 h 1930288"/>
                  <a:gd name="connsiteX16-177" fmla="*/ 46793 w 2870273"/>
                  <a:gd name="connsiteY16-178" fmla="*/ 102697 h 1930288"/>
                  <a:gd name="connsiteX17-179" fmla="*/ 1624437 w 2870273"/>
                  <a:gd name="connsiteY17-180" fmla="*/ 30 h 1930288"/>
                  <a:gd name="connsiteX0-181" fmla="*/ 1718242 w 2872189"/>
                  <a:gd name="connsiteY0-182" fmla="*/ 281295 h 1930288"/>
                  <a:gd name="connsiteX1-183" fmla="*/ 225977 w 2872189"/>
                  <a:gd name="connsiteY1-184" fmla="*/ 339692 h 1930288"/>
                  <a:gd name="connsiteX2-185" fmla="*/ 242362 w 2872189"/>
                  <a:gd name="connsiteY2-186" fmla="*/ 394107 h 1930288"/>
                  <a:gd name="connsiteX3-187" fmla="*/ 225977 w 2872189"/>
                  <a:gd name="connsiteY3-188" fmla="*/ 1373568 h 1930288"/>
                  <a:gd name="connsiteX4-189" fmla="*/ 660165 w 2872189"/>
                  <a:gd name="connsiteY4-190" fmla="*/ 1618433 h 1930288"/>
                  <a:gd name="connsiteX5-191" fmla="*/ 1987305 w 2872189"/>
                  <a:gd name="connsiteY5-192" fmla="*/ 1632037 h 1930288"/>
                  <a:gd name="connsiteX6-193" fmla="*/ 2642683 w 2872189"/>
                  <a:gd name="connsiteY6-194" fmla="*/ 1489914 h 1930288"/>
                  <a:gd name="connsiteX7-195" fmla="*/ 2581580 w 2872189"/>
                  <a:gd name="connsiteY7-196" fmla="*/ 336220 h 1930288"/>
                  <a:gd name="connsiteX8-197" fmla="*/ 1718242 w 2872189"/>
                  <a:gd name="connsiteY8-198" fmla="*/ 281295 h 1930288"/>
                  <a:gd name="connsiteX9-199" fmla="*/ 1626353 w 2872189"/>
                  <a:gd name="connsiteY9-200" fmla="*/ 30 h 1930288"/>
                  <a:gd name="connsiteX10-201" fmla="*/ 2618732 w 2872189"/>
                  <a:gd name="connsiteY10-202" fmla="*/ 112138 h 1930288"/>
                  <a:gd name="connsiteX11-203" fmla="*/ 2805643 w 2872189"/>
                  <a:gd name="connsiteY11-204" fmla="*/ 1556567 h 1930288"/>
                  <a:gd name="connsiteX12-205" fmla="*/ 2057999 w 2872189"/>
                  <a:gd name="connsiteY12-206" fmla="*/ 1896433 h 1930288"/>
                  <a:gd name="connsiteX13-207" fmla="*/ 544023 w 2872189"/>
                  <a:gd name="connsiteY13-208" fmla="*/ 1877551 h 1930288"/>
                  <a:gd name="connsiteX14-209" fmla="*/ 48710 w 2872189"/>
                  <a:gd name="connsiteY14-210" fmla="*/ 1537686 h 1930288"/>
                  <a:gd name="connsiteX15-211" fmla="*/ 42200 w 2872189"/>
                  <a:gd name="connsiteY15-212" fmla="*/ 277972 h 1930288"/>
                  <a:gd name="connsiteX16-213" fmla="*/ 48709 w 2872189"/>
                  <a:gd name="connsiteY16-214" fmla="*/ 102697 h 1930288"/>
                  <a:gd name="connsiteX17-215" fmla="*/ 1626353 w 2872189"/>
                  <a:gd name="connsiteY17-216" fmla="*/ 30 h 1930288"/>
                  <a:gd name="connsiteX0-217" fmla="*/ 1710944 w 2864891"/>
                  <a:gd name="connsiteY0-218" fmla="*/ 281295 h 1930288"/>
                  <a:gd name="connsiteX1-219" fmla="*/ 218679 w 2864891"/>
                  <a:gd name="connsiteY1-220" fmla="*/ 339692 h 1930288"/>
                  <a:gd name="connsiteX2-221" fmla="*/ 235064 w 2864891"/>
                  <a:gd name="connsiteY2-222" fmla="*/ 394107 h 1930288"/>
                  <a:gd name="connsiteX3-223" fmla="*/ 218679 w 2864891"/>
                  <a:gd name="connsiteY3-224" fmla="*/ 1373568 h 1930288"/>
                  <a:gd name="connsiteX4-225" fmla="*/ 652867 w 2864891"/>
                  <a:gd name="connsiteY4-226" fmla="*/ 1618433 h 1930288"/>
                  <a:gd name="connsiteX5-227" fmla="*/ 1980007 w 2864891"/>
                  <a:gd name="connsiteY5-228" fmla="*/ 1632037 h 1930288"/>
                  <a:gd name="connsiteX6-229" fmla="*/ 2635385 w 2864891"/>
                  <a:gd name="connsiteY6-230" fmla="*/ 1489914 h 1930288"/>
                  <a:gd name="connsiteX7-231" fmla="*/ 2574282 w 2864891"/>
                  <a:gd name="connsiteY7-232" fmla="*/ 336220 h 1930288"/>
                  <a:gd name="connsiteX8-233" fmla="*/ 1710944 w 2864891"/>
                  <a:gd name="connsiteY8-234" fmla="*/ 281295 h 1930288"/>
                  <a:gd name="connsiteX9-235" fmla="*/ 1619055 w 2864891"/>
                  <a:gd name="connsiteY9-236" fmla="*/ 30 h 1930288"/>
                  <a:gd name="connsiteX10-237" fmla="*/ 2611434 w 2864891"/>
                  <a:gd name="connsiteY10-238" fmla="*/ 112138 h 1930288"/>
                  <a:gd name="connsiteX11-239" fmla="*/ 2798345 w 2864891"/>
                  <a:gd name="connsiteY11-240" fmla="*/ 1556567 h 1930288"/>
                  <a:gd name="connsiteX12-241" fmla="*/ 2050701 w 2864891"/>
                  <a:gd name="connsiteY12-242" fmla="*/ 1896433 h 1930288"/>
                  <a:gd name="connsiteX13-243" fmla="*/ 536725 w 2864891"/>
                  <a:gd name="connsiteY13-244" fmla="*/ 1877551 h 1930288"/>
                  <a:gd name="connsiteX14-245" fmla="*/ 41412 w 2864891"/>
                  <a:gd name="connsiteY14-246" fmla="*/ 1537686 h 1930288"/>
                  <a:gd name="connsiteX15-247" fmla="*/ 34902 w 2864891"/>
                  <a:gd name="connsiteY15-248" fmla="*/ 277972 h 1930288"/>
                  <a:gd name="connsiteX16-249" fmla="*/ 41411 w 2864891"/>
                  <a:gd name="connsiteY16-250" fmla="*/ 102697 h 1930288"/>
                  <a:gd name="connsiteX17-251" fmla="*/ 1619055 w 2864891"/>
                  <a:gd name="connsiteY17-252" fmla="*/ 30 h 1930288"/>
                  <a:gd name="connsiteX0-253" fmla="*/ 1710944 w 2864891"/>
                  <a:gd name="connsiteY0-254" fmla="*/ 281295 h 1930288"/>
                  <a:gd name="connsiteX1-255" fmla="*/ 218679 w 2864891"/>
                  <a:gd name="connsiteY1-256" fmla="*/ 339692 h 1930288"/>
                  <a:gd name="connsiteX2-257" fmla="*/ 235064 w 2864891"/>
                  <a:gd name="connsiteY2-258" fmla="*/ 394107 h 1930288"/>
                  <a:gd name="connsiteX3-259" fmla="*/ 218679 w 2864891"/>
                  <a:gd name="connsiteY3-260" fmla="*/ 1373568 h 1930288"/>
                  <a:gd name="connsiteX4-261" fmla="*/ 652867 w 2864891"/>
                  <a:gd name="connsiteY4-262" fmla="*/ 1618433 h 1930288"/>
                  <a:gd name="connsiteX5-263" fmla="*/ 1980007 w 2864891"/>
                  <a:gd name="connsiteY5-264" fmla="*/ 1632037 h 1930288"/>
                  <a:gd name="connsiteX6-265" fmla="*/ 2635385 w 2864891"/>
                  <a:gd name="connsiteY6-266" fmla="*/ 1489914 h 1930288"/>
                  <a:gd name="connsiteX7-267" fmla="*/ 2574282 w 2864891"/>
                  <a:gd name="connsiteY7-268" fmla="*/ 336220 h 1930288"/>
                  <a:gd name="connsiteX8-269" fmla="*/ 1710944 w 2864891"/>
                  <a:gd name="connsiteY8-270" fmla="*/ 281295 h 1930288"/>
                  <a:gd name="connsiteX9-271" fmla="*/ 1619055 w 2864891"/>
                  <a:gd name="connsiteY9-272" fmla="*/ 30 h 1930288"/>
                  <a:gd name="connsiteX10-273" fmla="*/ 2611434 w 2864891"/>
                  <a:gd name="connsiteY10-274" fmla="*/ 112138 h 1930288"/>
                  <a:gd name="connsiteX11-275" fmla="*/ 2798345 w 2864891"/>
                  <a:gd name="connsiteY11-276" fmla="*/ 1556567 h 1930288"/>
                  <a:gd name="connsiteX12-277" fmla="*/ 2050701 w 2864891"/>
                  <a:gd name="connsiteY12-278" fmla="*/ 1896433 h 1930288"/>
                  <a:gd name="connsiteX13-279" fmla="*/ 536725 w 2864891"/>
                  <a:gd name="connsiteY13-280" fmla="*/ 1877551 h 1930288"/>
                  <a:gd name="connsiteX14-281" fmla="*/ 41412 w 2864891"/>
                  <a:gd name="connsiteY14-282" fmla="*/ 1537686 h 1930288"/>
                  <a:gd name="connsiteX15-283" fmla="*/ 34902 w 2864891"/>
                  <a:gd name="connsiteY15-284" fmla="*/ 277972 h 1930288"/>
                  <a:gd name="connsiteX16-285" fmla="*/ 41411 w 2864891"/>
                  <a:gd name="connsiteY16-286" fmla="*/ 102697 h 1930288"/>
                  <a:gd name="connsiteX17-287" fmla="*/ 1619055 w 2864891"/>
                  <a:gd name="connsiteY17-288" fmla="*/ 30 h 1930288"/>
                  <a:gd name="connsiteX0-289" fmla="*/ 1710944 w 2864891"/>
                  <a:gd name="connsiteY0-290" fmla="*/ 281295 h 1930288"/>
                  <a:gd name="connsiteX1-291" fmla="*/ 218679 w 2864891"/>
                  <a:gd name="connsiteY1-292" fmla="*/ 339692 h 1930288"/>
                  <a:gd name="connsiteX2-293" fmla="*/ 209865 w 2864891"/>
                  <a:gd name="connsiteY2-294" fmla="*/ 485877 h 1930288"/>
                  <a:gd name="connsiteX3-295" fmla="*/ 218679 w 2864891"/>
                  <a:gd name="connsiteY3-296" fmla="*/ 1373568 h 1930288"/>
                  <a:gd name="connsiteX4-297" fmla="*/ 652867 w 2864891"/>
                  <a:gd name="connsiteY4-298" fmla="*/ 1618433 h 1930288"/>
                  <a:gd name="connsiteX5-299" fmla="*/ 1980007 w 2864891"/>
                  <a:gd name="connsiteY5-300" fmla="*/ 1632037 h 1930288"/>
                  <a:gd name="connsiteX6-301" fmla="*/ 2635385 w 2864891"/>
                  <a:gd name="connsiteY6-302" fmla="*/ 1489914 h 1930288"/>
                  <a:gd name="connsiteX7-303" fmla="*/ 2574282 w 2864891"/>
                  <a:gd name="connsiteY7-304" fmla="*/ 336220 h 1930288"/>
                  <a:gd name="connsiteX8-305" fmla="*/ 1710944 w 2864891"/>
                  <a:gd name="connsiteY8-306" fmla="*/ 281295 h 1930288"/>
                  <a:gd name="connsiteX9-307" fmla="*/ 1619055 w 2864891"/>
                  <a:gd name="connsiteY9-308" fmla="*/ 30 h 1930288"/>
                  <a:gd name="connsiteX10-309" fmla="*/ 2611434 w 2864891"/>
                  <a:gd name="connsiteY10-310" fmla="*/ 112138 h 1930288"/>
                  <a:gd name="connsiteX11-311" fmla="*/ 2798345 w 2864891"/>
                  <a:gd name="connsiteY11-312" fmla="*/ 1556567 h 1930288"/>
                  <a:gd name="connsiteX12-313" fmla="*/ 2050701 w 2864891"/>
                  <a:gd name="connsiteY12-314" fmla="*/ 1896433 h 1930288"/>
                  <a:gd name="connsiteX13-315" fmla="*/ 536725 w 2864891"/>
                  <a:gd name="connsiteY13-316" fmla="*/ 1877551 h 1930288"/>
                  <a:gd name="connsiteX14-317" fmla="*/ 41412 w 2864891"/>
                  <a:gd name="connsiteY14-318" fmla="*/ 1537686 h 1930288"/>
                  <a:gd name="connsiteX15-319" fmla="*/ 34902 w 2864891"/>
                  <a:gd name="connsiteY15-320" fmla="*/ 277972 h 1930288"/>
                  <a:gd name="connsiteX16-321" fmla="*/ 41411 w 2864891"/>
                  <a:gd name="connsiteY16-322" fmla="*/ 102697 h 1930288"/>
                  <a:gd name="connsiteX17-323" fmla="*/ 1619055 w 2864891"/>
                  <a:gd name="connsiteY17-324" fmla="*/ 30 h 193028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</a:cxnLst>
                <a:rect l="l" t="t" r="r" b="b"/>
                <a:pathLst>
                  <a:path w="2864891" h="1930288">
                    <a:moveTo>
                      <a:pt x="1710944" y="281295"/>
                    </a:moveTo>
                    <a:cubicBezTo>
                      <a:pt x="1258210" y="277810"/>
                      <a:pt x="700654" y="293213"/>
                      <a:pt x="218679" y="339692"/>
                    </a:cubicBezTo>
                    <a:lnTo>
                      <a:pt x="209865" y="485877"/>
                    </a:lnTo>
                    <a:cubicBezTo>
                      <a:pt x="179144" y="904188"/>
                      <a:pt x="144845" y="1184809"/>
                      <a:pt x="218679" y="1373568"/>
                    </a:cubicBezTo>
                    <a:cubicBezTo>
                      <a:pt x="292513" y="1562327"/>
                      <a:pt x="359312" y="1575355"/>
                      <a:pt x="652867" y="1618433"/>
                    </a:cubicBezTo>
                    <a:cubicBezTo>
                      <a:pt x="946421" y="1661511"/>
                      <a:pt x="1649587" y="1653457"/>
                      <a:pt x="1980007" y="1632037"/>
                    </a:cubicBezTo>
                    <a:cubicBezTo>
                      <a:pt x="2310427" y="1610617"/>
                      <a:pt x="2577437" y="1572319"/>
                      <a:pt x="2635385" y="1489914"/>
                    </a:cubicBezTo>
                    <a:cubicBezTo>
                      <a:pt x="2693333" y="1407509"/>
                      <a:pt x="2699664" y="394360"/>
                      <a:pt x="2574282" y="336220"/>
                    </a:cubicBezTo>
                    <a:cubicBezTo>
                      <a:pt x="2511591" y="307151"/>
                      <a:pt x="2163678" y="284779"/>
                      <a:pt x="1710944" y="281295"/>
                    </a:cubicBezTo>
                    <a:close/>
                    <a:moveTo>
                      <a:pt x="1619055" y="30"/>
                    </a:moveTo>
                    <a:cubicBezTo>
                      <a:pt x="2084190" y="-1151"/>
                      <a:pt x="2451781" y="33466"/>
                      <a:pt x="2611434" y="112138"/>
                    </a:cubicBezTo>
                    <a:cubicBezTo>
                      <a:pt x="2930740" y="269483"/>
                      <a:pt x="2891800" y="1259184"/>
                      <a:pt x="2798345" y="1556567"/>
                    </a:cubicBezTo>
                    <a:cubicBezTo>
                      <a:pt x="2704889" y="1853949"/>
                      <a:pt x="2427638" y="1842936"/>
                      <a:pt x="2050701" y="1896433"/>
                    </a:cubicBezTo>
                    <a:cubicBezTo>
                      <a:pt x="1673765" y="1949930"/>
                      <a:pt x="871606" y="1937342"/>
                      <a:pt x="536725" y="1877551"/>
                    </a:cubicBezTo>
                    <a:cubicBezTo>
                      <a:pt x="201843" y="1817759"/>
                      <a:pt x="125049" y="1804283"/>
                      <a:pt x="41412" y="1537686"/>
                    </a:cubicBezTo>
                    <a:cubicBezTo>
                      <a:pt x="-42225" y="1271090"/>
                      <a:pt x="25056" y="595235"/>
                      <a:pt x="34902" y="277972"/>
                    </a:cubicBezTo>
                    <a:cubicBezTo>
                      <a:pt x="37071" y="236836"/>
                      <a:pt x="35040" y="171762"/>
                      <a:pt x="41411" y="102697"/>
                    </a:cubicBezTo>
                    <a:cubicBezTo>
                      <a:pt x="591240" y="38186"/>
                      <a:pt x="1153919" y="1210"/>
                      <a:pt x="1619055" y="30"/>
                    </a:cubicBez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7" name="HD Boc Tap Cho HS">
              <a:hlinkClick r:id="" action="ppaction://media"/>
            </p:cNvPr>
            <p:cNvPicPr>
              <a:picLocks noChangeAspect="1"/>
            </p:cNvPicPr>
            <p:nvPr>
              <a:videoFile r:link="rId6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 rotWithShape="1">
            <a:blip r:embed="rId8"/>
            <a:srcRect t="35391" b="34408"/>
            <a:stretch>
              <a:fillRect/>
            </a:stretch>
          </p:blipFill>
          <p:spPr>
            <a:xfrm>
              <a:off x="1072443" y="1553598"/>
              <a:ext cx="6369007" cy="3416708"/>
            </a:xfrm>
            <a:prstGeom prst="rect">
              <a:avLst/>
            </a:prstGeom>
            <a:ln>
              <a:noFill/>
            </a:ln>
            <a:effectLst/>
            <a:scene3d>
              <a:camera prst="orthographicFront"/>
              <a:lightRig rig="balanced" dir="t"/>
            </a:scene3d>
            <a:sp3d prstMaterial="softEdge">
              <a:bevelT w="203200" h="101600" prst="cross"/>
              <a:contourClr>
                <a:srgbClr val="FFFFFF"/>
              </a:contourClr>
            </a:sp3d>
          </p:spPr>
        </p:pic>
      </p:grpSp>
      <p:pic>
        <p:nvPicPr>
          <p:cNvPr id="14" name="图片 66"/>
          <p:cNvPicPr>
            <a:picLocks noChangeAspect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52" y="725236"/>
            <a:ext cx="3940747" cy="3582250"/>
          </a:xfrm>
          <a:prstGeom prst="rect">
            <a:avLst/>
          </a:prstGeom>
        </p:spPr>
      </p:pic>
      <p:pic>
        <p:nvPicPr>
          <p:cNvPr id="17" name="Picture 16" descr="Text&#10;&#10;Description automatically generated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213" y="2329027"/>
            <a:ext cx="2764403" cy="1443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3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3" name="组合 24"/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4" name="图片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5" name="矩形 23"/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矩形: 圆角 1"/>
          <p:cNvSpPr/>
          <p:nvPr/>
        </p:nvSpPr>
        <p:spPr>
          <a:xfrm>
            <a:off x="536559" y="509484"/>
            <a:ext cx="11264144" cy="5792938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35" y="4518148"/>
            <a:ext cx="1876465" cy="1876465"/>
          </a:xfrm>
          <a:prstGeom prst="rect">
            <a:avLst/>
          </a:prstGeom>
        </p:spPr>
      </p:pic>
      <p:pic>
        <p:nvPicPr>
          <p:cNvPr id="8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9717" y="589900"/>
            <a:ext cx="9447403" cy="5632106"/>
          </a:xfrm>
          <a:prstGeom prst="rect">
            <a:avLst/>
          </a:prstGeom>
        </p:spPr>
      </p:pic>
      <p:pic>
        <p:nvPicPr>
          <p:cNvPr id="9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969" y="2763183"/>
            <a:ext cx="3555823" cy="3555823"/>
          </a:xfrm>
          <a:prstGeom prst="rect">
            <a:avLst/>
          </a:prstGeom>
        </p:spPr>
      </p:pic>
      <p:pic>
        <p:nvPicPr>
          <p:cNvPr id="10" name="Picture 9" descr="Text&#10;&#10;Description automatically generate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078">
            <a:off x="1142677" y="2125514"/>
            <a:ext cx="4263065" cy="2458698"/>
          </a:xfrm>
          <a:prstGeom prst="rect">
            <a:avLst/>
          </a:prstGeom>
        </p:spPr>
      </p:pic>
      <p:pic>
        <p:nvPicPr>
          <p:cNvPr id="11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876" y="0"/>
            <a:ext cx="2276475" cy="1838325"/>
          </a:xfrm>
          <a:prstGeom prst="rect">
            <a:avLst/>
          </a:prstGeom>
        </p:spPr>
      </p:pic>
      <p:sp>
        <p:nvSpPr>
          <p:cNvPr id="13" name="Rectangle: Rounded Corners 12"/>
          <p:cNvSpPr/>
          <p:nvPr/>
        </p:nvSpPr>
        <p:spPr>
          <a:xfrm rot="482997">
            <a:off x="5082877" y="3417407"/>
            <a:ext cx="1621717" cy="19308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_库_文本框 75"/>
          <p:cNvSpPr txBox="1"/>
          <p:nvPr>
            <p:custDataLst>
              <p:tags r:id="rId9"/>
            </p:custDataLst>
          </p:nvPr>
        </p:nvSpPr>
        <p:spPr>
          <a:xfrm rot="656618" flipH="1">
            <a:off x="5121307" y="3487096"/>
            <a:ext cx="3310745" cy="206210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C00000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Em hãy chia sẻ những việc em đã làm để bảo quản đồ dùng cá nhân.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ea typeface="方正静蕾简体" panose="02000000000000000000" pitchFamily="2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_库_椭圆 3"/>
          <p:cNvSpPr/>
          <p:nvPr>
            <p:custDataLst>
              <p:tags r:id="rId2"/>
            </p:custDataLst>
          </p:nvPr>
        </p:nvSpPr>
        <p:spPr>
          <a:xfrm>
            <a:off x="8228126" y="1623969"/>
            <a:ext cx="3556437" cy="36100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A_库_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810" y="1650608"/>
            <a:ext cx="3178465" cy="3178465"/>
          </a:xfrm>
          <a:prstGeom prst="rect">
            <a:avLst/>
          </a:prstGeom>
        </p:spPr>
      </p:pic>
      <p:sp>
        <p:nvSpPr>
          <p:cNvPr id="11" name="矩形: 圆角 17"/>
          <p:cNvSpPr/>
          <p:nvPr/>
        </p:nvSpPr>
        <p:spPr>
          <a:xfrm>
            <a:off x="567175" y="2569207"/>
            <a:ext cx="7506652" cy="2259866"/>
          </a:xfrm>
          <a:prstGeom prst="roundRect">
            <a:avLst>
              <a:gd name="adj" fmla="val 11805"/>
            </a:avLst>
          </a:prstGeom>
          <a:solidFill>
            <a:schemeClr val="bg1">
              <a:alpha val="92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8"/>
          <p:cNvSpPr txBox="1"/>
          <p:nvPr/>
        </p:nvSpPr>
        <p:spPr>
          <a:xfrm>
            <a:off x="3267989" y="2640303"/>
            <a:ext cx="2269904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u="sng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Đạo đức</a:t>
            </a:r>
            <a:endParaRPr lang="zh-CN" altLang="en-US" sz="4000" u="sng" dirty="0">
              <a:solidFill>
                <a:srgbClr val="C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3" name="文本框 18"/>
          <p:cNvSpPr txBox="1"/>
          <p:nvPr/>
        </p:nvSpPr>
        <p:spPr>
          <a:xfrm>
            <a:off x="522275" y="3387918"/>
            <a:ext cx="7705851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Bài</a:t>
            </a:r>
            <a:r>
              <a:rPr lang="en-US" altLang="zh-CN" sz="4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3</a:t>
            </a:r>
            <a:endParaRPr lang="en-US" altLang="zh-CN" sz="4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algn="ctr"/>
            <a:r>
              <a:rPr lang="en-US" altLang="zh-CN" sz="4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Bảo</a:t>
            </a:r>
            <a:r>
              <a:rPr lang="en-US" altLang="zh-CN" sz="4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quản</a:t>
            </a:r>
            <a:r>
              <a:rPr lang="en-US" altLang="zh-CN" sz="4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đồ</a:t>
            </a:r>
            <a:r>
              <a:rPr lang="en-US" altLang="zh-CN" sz="4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d</a:t>
            </a:r>
            <a:r>
              <a:rPr lang="vi-VN" altLang="zh-CN" sz="4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ù</a:t>
            </a:r>
            <a:r>
              <a:rPr lang="en-US" altLang="zh-CN" sz="4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 </a:t>
            </a:r>
            <a:r>
              <a:rPr lang="en-US" altLang="zh-CN" sz="4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cá</a:t>
            </a:r>
            <a:r>
              <a:rPr lang="en-US" altLang="zh-CN" sz="4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nhân</a:t>
            </a:r>
            <a:r>
              <a:rPr lang="en-US" altLang="zh-CN" sz="4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(</a:t>
            </a:r>
            <a:r>
              <a:rPr lang="en-US" altLang="zh-CN" sz="4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tiết</a:t>
            </a:r>
            <a:r>
              <a:rPr lang="en-US" altLang="zh-CN" sz="4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2)</a:t>
            </a:r>
            <a:endParaRPr lang="zh-CN" altLang="en-US" sz="4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3" name="组合 24"/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4" name="图片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5" name="矩形 23"/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矩形: 圆角 1"/>
          <p:cNvSpPr/>
          <p:nvPr/>
        </p:nvSpPr>
        <p:spPr>
          <a:xfrm>
            <a:off x="536559" y="509484"/>
            <a:ext cx="11264144" cy="5792938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35" y="4518148"/>
            <a:ext cx="1876465" cy="1876465"/>
          </a:xfrm>
          <a:prstGeom prst="rect">
            <a:avLst/>
          </a:prstGeom>
        </p:spPr>
      </p:pic>
      <p:pic>
        <p:nvPicPr>
          <p:cNvPr id="9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6" y="3714044"/>
            <a:ext cx="2680569" cy="2680569"/>
          </a:xfrm>
          <a:prstGeom prst="rect">
            <a:avLst/>
          </a:prstGeom>
        </p:spPr>
      </p:pic>
      <p:pic>
        <p:nvPicPr>
          <p:cNvPr id="11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876" y="0"/>
            <a:ext cx="2276475" cy="1838325"/>
          </a:xfrm>
          <a:prstGeom prst="rect">
            <a:avLst/>
          </a:prstGeom>
        </p:spPr>
      </p:pic>
      <p:sp>
        <p:nvSpPr>
          <p:cNvPr id="13" name="Rectangle: Rounded Corners 12"/>
          <p:cNvSpPr/>
          <p:nvPr/>
        </p:nvSpPr>
        <p:spPr>
          <a:xfrm rot="482997">
            <a:off x="5082877" y="3417407"/>
            <a:ext cx="1621717" cy="19308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3016483" y="2221249"/>
            <a:ext cx="6915527" cy="2748992"/>
            <a:chOff x="3016483" y="2221249"/>
            <a:chExt cx="6915527" cy="2748992"/>
          </a:xfrm>
        </p:grpSpPr>
        <p:sp>
          <p:nvSpPr>
            <p:cNvPr id="18" name="Rectangle: Rounded Corners 17"/>
            <p:cNvSpPr/>
            <p:nvPr/>
          </p:nvSpPr>
          <p:spPr>
            <a:xfrm rot="21373170">
              <a:off x="3016483" y="2221249"/>
              <a:ext cx="6766044" cy="2680571"/>
            </a:xfrm>
            <a:prstGeom prst="roundRect">
              <a:avLst/>
            </a:prstGeom>
            <a:solidFill>
              <a:srgbClr val="7E2C6E"/>
            </a:solidFill>
            <a:ln w="76200">
              <a:solidFill>
                <a:srgbClr val="7E2C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13"/>
            <p:cNvSpPr/>
            <p:nvPr/>
          </p:nvSpPr>
          <p:spPr>
            <a:xfrm>
              <a:off x="3165966" y="2289672"/>
              <a:ext cx="6766044" cy="2680569"/>
            </a:xfrm>
            <a:prstGeom prst="roundRect">
              <a:avLst/>
            </a:prstGeom>
            <a:solidFill>
              <a:srgbClr val="E7D7DF"/>
            </a:solidFill>
            <a:ln w="76200">
              <a:solidFill>
                <a:srgbClr val="F7F3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PA_库_文本框 75"/>
          <p:cNvSpPr txBox="1"/>
          <p:nvPr>
            <p:custDataLst>
              <p:tags r:id="rId7"/>
            </p:custDataLst>
          </p:nvPr>
        </p:nvSpPr>
        <p:spPr>
          <a:xfrm flipH="1">
            <a:off x="4310632" y="2666827"/>
            <a:ext cx="5587141" cy="206210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Luôn nâng niu, bảo quản</a:t>
            </a:r>
            <a:endParaRPr lang="en-US" altLang="zh-CN" sz="3200">
              <a:latin typeface="Calibri" panose="020F0502020204030204" pitchFamily="34" charset="0"/>
              <a:ea typeface="方正静蕾简体" panose="02000000000000000000" pitchFamily="2" charset="-122"/>
              <a:cs typeface="Calibri" panose="020F0502020204030204" pitchFamily="34" charset="0"/>
            </a:endParaRPr>
          </a:p>
          <a:p>
            <a:r>
              <a:rPr lang="en-US" altLang="zh-CN" sz="3200"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Mọi đồ dùng cá nhân</a:t>
            </a:r>
            <a:endParaRPr lang="en-US" altLang="zh-CN" sz="3200">
              <a:latin typeface="Calibri" panose="020F0502020204030204" pitchFamily="34" charset="0"/>
              <a:ea typeface="方正静蕾简体" panose="02000000000000000000" pitchFamily="2" charset="-122"/>
              <a:cs typeface="Calibri" panose="020F0502020204030204" pitchFamily="34" charset="0"/>
            </a:endParaRPr>
          </a:p>
          <a:p>
            <a:r>
              <a:rPr lang="en-US" altLang="zh-CN" sz="3200"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Bên nhau ta gắn bó</a:t>
            </a:r>
            <a:endParaRPr lang="en-US" altLang="zh-CN" sz="3200">
              <a:latin typeface="Calibri" panose="020F0502020204030204" pitchFamily="34" charset="0"/>
              <a:ea typeface="方正静蕾简体" panose="02000000000000000000" pitchFamily="2" charset="-122"/>
              <a:cs typeface="Calibri" panose="020F0502020204030204" pitchFamily="34" charset="0"/>
            </a:endParaRPr>
          </a:p>
          <a:p>
            <a:r>
              <a:rPr lang="en-US" altLang="zh-CN" sz="3200"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Như những người bạn thân.</a:t>
            </a:r>
            <a:endParaRPr lang="zh-CN" altLang="en-US" sz="3200" dirty="0">
              <a:latin typeface="Calibri" panose="020F0502020204030204" pitchFamily="34" charset="0"/>
              <a:ea typeface="方正静蕾简体" panose="020000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19" name="图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93" y="407060"/>
            <a:ext cx="4924425" cy="1419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645911" cy="1325880"/>
          </a:xfrm>
          <a:solidFill>
            <a:srgbClr val="FF0000"/>
          </a:solidFill>
        </p:spPr>
        <p:txBody>
          <a:bodyPr>
            <a:noAutofit/>
          </a:bodyPr>
          <a:p>
            <a:pPr algn="l"/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TỰ ĐÁNH GIÁ</a:t>
            </a:r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693" y="1825413"/>
            <a:ext cx="8876453" cy="4351867"/>
          </a:xfrm>
        </p:spPr>
        <p:txBody>
          <a:bodyPr>
            <a:noAutofit/>
          </a:bodyPr>
          <a:p>
            <a:pPr marL="0" indent="0"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*</a:t>
            </a:r>
            <a:r>
              <a:rPr lang="en-US" sz="3735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Nêu được vì sao phải bảo quản đồ dùng cá nhân.</a:t>
            </a:r>
            <a:endParaRPr lang="en-US" sz="3735" dirty="0" err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>
              <a:buNone/>
            </a:pPr>
            <a:r>
              <a:rPr lang="en-US" sz="3735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735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Thực hiện được việc bảo quản đồ dùng có nhân.</a:t>
            </a:r>
            <a:endParaRPr lang="en-US" sz="3735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>
              <a:buNone/>
            </a:pPr>
            <a:r>
              <a:rPr lang="en-US" sz="3735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*Nhắc nhở bạn bè, người thân bảo quản đồ dùng cá nhân.</a:t>
            </a:r>
            <a:endParaRPr lang="en-US" sz="3735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>
              <a:buNone/>
            </a:pPr>
            <a:r>
              <a:rPr lang="en-US" sz="3735">
                <a:latin typeface="Times New Roman" panose="02020603050405020304" pitchFamily="18" charset="0"/>
                <a:cs typeface="Times New Roman" panose="02020603050405020304" pitchFamily="18" charset="0"/>
              </a:rPr>
              <a:t>*Tích cực phát biểu, tham gia các hoạt động trong giờ học</a:t>
            </a:r>
            <a:endParaRPr lang="en-US" sz="3735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735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1" name="Content Placeholder 100"/>
          <p:cNvPicPr/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8961120" y="0"/>
            <a:ext cx="3204210" cy="33597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mb/>
      </p:transition>
    </mc:Choice>
    <mc:Fallback>
      <p:transition spd="slow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" r="5415"/>
          <a:stretch>
            <a:fillRect/>
          </a:stretch>
        </p:blipFill>
        <p:spPr>
          <a:xfrm>
            <a:off x="12032" y="0"/>
            <a:ext cx="12200021" cy="6858000"/>
          </a:xfrm>
          <a:prstGeom prst="rect">
            <a:avLst/>
          </a:prstGeom>
        </p:spPr>
      </p:pic>
      <p:sp>
        <p:nvSpPr>
          <p:cNvPr id="8" name="PA_库_椭圆 7"/>
          <p:cNvSpPr/>
          <p:nvPr>
            <p:custDataLst>
              <p:tags r:id="rId2"/>
            </p:custDataLst>
          </p:nvPr>
        </p:nvSpPr>
        <p:spPr>
          <a:xfrm>
            <a:off x="6096000" y="1155032"/>
            <a:ext cx="4608095" cy="46080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6" descr="Text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30" y="2667687"/>
            <a:ext cx="6095311" cy="1522625"/>
          </a:xfrm>
          <a:prstGeom prst="rect">
            <a:avLst/>
          </a:prstGeom>
        </p:spPr>
      </p:pic>
      <p:pic>
        <p:nvPicPr>
          <p:cNvPr id="1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445" y="1670756"/>
            <a:ext cx="5583269" cy="37221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" r="5415"/>
          <a:stretch>
            <a:fillRect/>
          </a:stretch>
        </p:blipFill>
        <p:spPr>
          <a:xfrm flipH="1">
            <a:off x="12032" y="0"/>
            <a:ext cx="12200021" cy="6858000"/>
          </a:xfrm>
          <a:prstGeom prst="rect">
            <a:avLst/>
          </a:prstGeom>
        </p:spPr>
      </p:pic>
      <p:sp>
        <p:nvSpPr>
          <p:cNvPr id="4" name="PA_库_椭圆 3"/>
          <p:cNvSpPr/>
          <p:nvPr>
            <p:custDataLst>
              <p:tags r:id="rId2"/>
            </p:custDataLst>
          </p:nvPr>
        </p:nvSpPr>
        <p:spPr>
          <a:xfrm>
            <a:off x="826168" y="1176395"/>
            <a:ext cx="4158916" cy="41589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A_库_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42" y="757988"/>
            <a:ext cx="4487779" cy="4487779"/>
          </a:xfrm>
          <a:prstGeom prst="rect">
            <a:avLst/>
          </a:prstGeom>
        </p:spPr>
      </p:pic>
      <p:pic>
        <p:nvPicPr>
          <p:cNvPr id="9" name="Picture 8" descr="Letters and numbers on a screen&#10;&#10;Description automatically generated with medium confidenc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302" y="2706958"/>
            <a:ext cx="5847888" cy="10977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7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4" name="组合 2123"/>
          <p:cNvGrpSpPr/>
          <p:nvPr/>
        </p:nvGrpSpPr>
        <p:grpSpPr>
          <a:xfrm>
            <a:off x="-36261" y="0"/>
            <a:ext cx="1638904" cy="2301073"/>
            <a:chOff x="-7938" y="-109538"/>
            <a:chExt cx="2284414" cy="3605214"/>
          </a:xfrm>
        </p:grpSpPr>
        <p:sp>
          <p:nvSpPr>
            <p:cNvPr id="2066" name="Oval 103"/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7" name="Oval 104"/>
            <p:cNvSpPr>
              <a:spLocks noChangeArrowheads="1"/>
            </p:cNvSpPr>
            <p:nvPr/>
          </p:nvSpPr>
          <p:spPr bwMode="auto">
            <a:xfrm>
              <a:off x="82550" y="871538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8" name="Freeform 105"/>
            <p:cNvSpPr/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9" name="Freeform 106"/>
            <p:cNvSpPr/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0" name="Freeform 107"/>
            <p:cNvSpPr/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1" name="Freeform 108"/>
            <p:cNvSpPr/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2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3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4" name="Freeform 111"/>
            <p:cNvSpPr/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5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6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7" name="Freeform 114"/>
            <p:cNvSpPr/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8" name="Freeform 115"/>
            <p:cNvSpPr/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9" name="Freeform 116"/>
            <p:cNvSpPr/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0" name="Freeform 117"/>
            <p:cNvSpPr/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4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5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6" name="Freeform 123"/>
            <p:cNvSpPr/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7" name="Freeform 124"/>
            <p:cNvSpPr/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2" name="Freeform 125"/>
            <p:cNvSpPr/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3" name="Freeform 126"/>
            <p:cNvSpPr/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2118" name="组合 2117"/>
            <p:cNvGrpSpPr/>
            <p:nvPr/>
          </p:nvGrpSpPr>
          <p:grpSpPr>
            <a:xfrm>
              <a:off x="1884363" y="50800"/>
              <a:ext cx="100013" cy="117476"/>
              <a:chOff x="1884363" y="50800"/>
              <a:chExt cx="100013" cy="117476"/>
            </a:xfrm>
          </p:grpSpPr>
          <p:sp>
            <p:nvSpPr>
              <p:cNvPr id="2114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5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6" name="Freeform 129"/>
              <p:cNvSpPr/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pic>
        <p:nvPicPr>
          <p:cNvPr id="2125" name="图片 21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859" y="5278771"/>
            <a:ext cx="2656457" cy="1770971"/>
          </a:xfrm>
          <a:prstGeom prst="rect">
            <a:avLst/>
          </a:prstGeom>
        </p:spPr>
      </p:pic>
      <p:sp>
        <p:nvSpPr>
          <p:cNvPr id="181" name="文本框 180"/>
          <p:cNvSpPr txBox="1"/>
          <p:nvPr/>
        </p:nvSpPr>
        <p:spPr>
          <a:xfrm>
            <a:off x="4143162" y="193676"/>
            <a:ext cx="4586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600" b="1">
                <a:solidFill>
                  <a:srgbClr val="C00000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Cùng xem video nhé</a:t>
            </a:r>
            <a:endParaRPr lang="zh-CN" altLang="en-US" sz="6600" b="1" dirty="0">
              <a:solidFill>
                <a:srgbClr val="C00000"/>
              </a:solidFill>
              <a:latin typeface="Calibri" panose="020F0502020204030204" pitchFamily="34" charset="0"/>
              <a:ea typeface="方正静蕾简体" panose="020000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82" name="任意多边形 181"/>
          <p:cNvSpPr/>
          <p:nvPr/>
        </p:nvSpPr>
        <p:spPr>
          <a:xfrm>
            <a:off x="3859464" y="239999"/>
            <a:ext cx="343476" cy="578494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-1" fmla="*/ 257175 w 647700"/>
              <a:gd name="connsiteY0-2" fmla="*/ 1181158 h 1209733"/>
              <a:gd name="connsiteX1-3" fmla="*/ 219075 w 647700"/>
              <a:gd name="connsiteY1-4" fmla="*/ 800158 h 1209733"/>
              <a:gd name="connsiteX2-5" fmla="*/ 0 w 647700"/>
              <a:gd name="connsiteY2-6" fmla="*/ 590608 h 1209733"/>
              <a:gd name="connsiteX3-7" fmla="*/ 266700 w 647700"/>
              <a:gd name="connsiteY3-8" fmla="*/ 504883 h 1209733"/>
              <a:gd name="connsiteX4-9" fmla="*/ 361950 w 647700"/>
              <a:gd name="connsiteY4-10" fmla="*/ 58 h 1209733"/>
              <a:gd name="connsiteX5-11" fmla="*/ 438150 w 647700"/>
              <a:gd name="connsiteY5-12" fmla="*/ 581083 h 1209733"/>
              <a:gd name="connsiteX6-13" fmla="*/ 647700 w 647700"/>
              <a:gd name="connsiteY6-14" fmla="*/ 657283 h 1209733"/>
              <a:gd name="connsiteX7-15" fmla="*/ 390525 w 647700"/>
              <a:gd name="connsiteY7-16" fmla="*/ 771583 h 1209733"/>
              <a:gd name="connsiteX8-17" fmla="*/ 314325 w 647700"/>
              <a:gd name="connsiteY8-18" fmla="*/ 1209733 h 1209733"/>
              <a:gd name="connsiteX0-19" fmla="*/ 257175 w 647700"/>
              <a:gd name="connsiteY0-20" fmla="*/ 1181158 h 1209733"/>
              <a:gd name="connsiteX1-21" fmla="*/ 219075 w 647700"/>
              <a:gd name="connsiteY1-22" fmla="*/ 800158 h 1209733"/>
              <a:gd name="connsiteX2-23" fmla="*/ 0 w 647700"/>
              <a:gd name="connsiteY2-24" fmla="*/ 590608 h 1209733"/>
              <a:gd name="connsiteX3-25" fmla="*/ 266700 w 647700"/>
              <a:gd name="connsiteY3-26" fmla="*/ 504883 h 1209733"/>
              <a:gd name="connsiteX4-27" fmla="*/ 361950 w 647700"/>
              <a:gd name="connsiteY4-28" fmla="*/ 58 h 1209733"/>
              <a:gd name="connsiteX5-29" fmla="*/ 438150 w 647700"/>
              <a:gd name="connsiteY5-30" fmla="*/ 581083 h 1209733"/>
              <a:gd name="connsiteX6-31" fmla="*/ 647700 w 647700"/>
              <a:gd name="connsiteY6-32" fmla="*/ 657283 h 1209733"/>
              <a:gd name="connsiteX7-33" fmla="*/ 390525 w 647700"/>
              <a:gd name="connsiteY7-34" fmla="*/ 771583 h 1209733"/>
              <a:gd name="connsiteX8-35" fmla="*/ 314325 w 647700"/>
              <a:gd name="connsiteY8-36" fmla="*/ 1209733 h 1209733"/>
              <a:gd name="connsiteX0-37" fmla="*/ 161925 w 552450"/>
              <a:gd name="connsiteY0-38" fmla="*/ 1181173 h 1209748"/>
              <a:gd name="connsiteX1-39" fmla="*/ 123825 w 552450"/>
              <a:gd name="connsiteY1-40" fmla="*/ 800173 h 1209748"/>
              <a:gd name="connsiteX2-41" fmla="*/ 0 w 552450"/>
              <a:gd name="connsiteY2-42" fmla="*/ 638248 h 1209748"/>
              <a:gd name="connsiteX3-43" fmla="*/ 171450 w 552450"/>
              <a:gd name="connsiteY3-44" fmla="*/ 504898 h 1209748"/>
              <a:gd name="connsiteX4-45" fmla="*/ 266700 w 552450"/>
              <a:gd name="connsiteY4-46" fmla="*/ 73 h 1209748"/>
              <a:gd name="connsiteX5-47" fmla="*/ 342900 w 552450"/>
              <a:gd name="connsiteY5-48" fmla="*/ 581098 h 1209748"/>
              <a:gd name="connsiteX6-49" fmla="*/ 552450 w 552450"/>
              <a:gd name="connsiteY6-50" fmla="*/ 657298 h 1209748"/>
              <a:gd name="connsiteX7-51" fmla="*/ 295275 w 552450"/>
              <a:gd name="connsiteY7-52" fmla="*/ 771598 h 1209748"/>
              <a:gd name="connsiteX8-53" fmla="*/ 219075 w 552450"/>
              <a:gd name="connsiteY8-54" fmla="*/ 1209748 h 1209748"/>
              <a:gd name="connsiteX0-55" fmla="*/ 238125 w 628650"/>
              <a:gd name="connsiteY0-56" fmla="*/ 1181172 h 1209747"/>
              <a:gd name="connsiteX1-57" fmla="*/ 200025 w 628650"/>
              <a:gd name="connsiteY1-58" fmla="*/ 800172 h 1209747"/>
              <a:gd name="connsiteX2-59" fmla="*/ 0 w 628650"/>
              <a:gd name="connsiteY2-60" fmla="*/ 562047 h 1209747"/>
              <a:gd name="connsiteX3-61" fmla="*/ 247650 w 628650"/>
              <a:gd name="connsiteY3-62" fmla="*/ 504897 h 1209747"/>
              <a:gd name="connsiteX4-63" fmla="*/ 342900 w 628650"/>
              <a:gd name="connsiteY4-64" fmla="*/ 72 h 1209747"/>
              <a:gd name="connsiteX5-65" fmla="*/ 419100 w 628650"/>
              <a:gd name="connsiteY5-66" fmla="*/ 581097 h 1209747"/>
              <a:gd name="connsiteX6-67" fmla="*/ 628650 w 628650"/>
              <a:gd name="connsiteY6-68" fmla="*/ 657297 h 1209747"/>
              <a:gd name="connsiteX7-69" fmla="*/ 371475 w 628650"/>
              <a:gd name="connsiteY7-70" fmla="*/ 771597 h 1209747"/>
              <a:gd name="connsiteX8-71" fmla="*/ 295275 w 628650"/>
              <a:gd name="connsiteY8-72" fmla="*/ 1209747 h 1209747"/>
              <a:gd name="connsiteX0-73" fmla="*/ 238125 w 628650"/>
              <a:gd name="connsiteY0-74" fmla="*/ 1181172 h 1209747"/>
              <a:gd name="connsiteX1-75" fmla="*/ 200025 w 628650"/>
              <a:gd name="connsiteY1-76" fmla="*/ 800172 h 1209747"/>
              <a:gd name="connsiteX2-77" fmla="*/ 0 w 628650"/>
              <a:gd name="connsiteY2-78" fmla="*/ 562047 h 1209747"/>
              <a:gd name="connsiteX3-79" fmla="*/ 247650 w 628650"/>
              <a:gd name="connsiteY3-80" fmla="*/ 504897 h 1209747"/>
              <a:gd name="connsiteX4-81" fmla="*/ 342900 w 628650"/>
              <a:gd name="connsiteY4-82" fmla="*/ 72 h 1209747"/>
              <a:gd name="connsiteX5-83" fmla="*/ 419100 w 628650"/>
              <a:gd name="connsiteY5-84" fmla="*/ 581097 h 1209747"/>
              <a:gd name="connsiteX6-85" fmla="*/ 628650 w 628650"/>
              <a:gd name="connsiteY6-86" fmla="*/ 657297 h 1209747"/>
              <a:gd name="connsiteX7-87" fmla="*/ 371475 w 628650"/>
              <a:gd name="connsiteY7-88" fmla="*/ 771597 h 1209747"/>
              <a:gd name="connsiteX8-89" fmla="*/ 295275 w 628650"/>
              <a:gd name="connsiteY8-90" fmla="*/ 1209747 h 1209747"/>
              <a:gd name="connsiteX0-91" fmla="*/ 228132 w 618657"/>
              <a:gd name="connsiteY0-92" fmla="*/ 1181172 h 1209747"/>
              <a:gd name="connsiteX1-93" fmla="*/ 190032 w 618657"/>
              <a:gd name="connsiteY1-94" fmla="*/ 800172 h 1209747"/>
              <a:gd name="connsiteX2-95" fmla="*/ 0 w 618657"/>
              <a:gd name="connsiteY2-96" fmla="*/ 589529 h 1209747"/>
              <a:gd name="connsiteX3-97" fmla="*/ 237657 w 618657"/>
              <a:gd name="connsiteY3-98" fmla="*/ 504897 h 1209747"/>
              <a:gd name="connsiteX4-99" fmla="*/ 332907 w 618657"/>
              <a:gd name="connsiteY4-100" fmla="*/ 72 h 1209747"/>
              <a:gd name="connsiteX5-101" fmla="*/ 409107 w 618657"/>
              <a:gd name="connsiteY5-102" fmla="*/ 581097 h 1209747"/>
              <a:gd name="connsiteX6-103" fmla="*/ 618657 w 618657"/>
              <a:gd name="connsiteY6-104" fmla="*/ 657297 h 1209747"/>
              <a:gd name="connsiteX7-105" fmla="*/ 361482 w 618657"/>
              <a:gd name="connsiteY7-106" fmla="*/ 771597 h 1209747"/>
              <a:gd name="connsiteX8-107" fmla="*/ 285282 w 618657"/>
              <a:gd name="connsiteY8-108" fmla="*/ 1209747 h 1209747"/>
              <a:gd name="connsiteX0-109" fmla="*/ 228132 w 618657"/>
              <a:gd name="connsiteY0-110" fmla="*/ 1181172 h 1209747"/>
              <a:gd name="connsiteX1-111" fmla="*/ 190032 w 618657"/>
              <a:gd name="connsiteY1-112" fmla="*/ 800172 h 1209747"/>
              <a:gd name="connsiteX2-113" fmla="*/ 0 w 618657"/>
              <a:gd name="connsiteY2-114" fmla="*/ 589529 h 1209747"/>
              <a:gd name="connsiteX3-115" fmla="*/ 237657 w 618657"/>
              <a:gd name="connsiteY3-116" fmla="*/ 504897 h 1209747"/>
              <a:gd name="connsiteX4-117" fmla="*/ 332907 w 618657"/>
              <a:gd name="connsiteY4-118" fmla="*/ 72 h 1209747"/>
              <a:gd name="connsiteX5-119" fmla="*/ 409107 w 618657"/>
              <a:gd name="connsiteY5-120" fmla="*/ 581097 h 1209747"/>
              <a:gd name="connsiteX6-121" fmla="*/ 618657 w 618657"/>
              <a:gd name="connsiteY6-122" fmla="*/ 657297 h 1209747"/>
              <a:gd name="connsiteX7-123" fmla="*/ 361482 w 618657"/>
              <a:gd name="connsiteY7-124" fmla="*/ 771597 h 1209747"/>
              <a:gd name="connsiteX8-125" fmla="*/ 285282 w 618657"/>
              <a:gd name="connsiteY8-126" fmla="*/ 1209747 h 1209747"/>
              <a:gd name="connsiteX0-127" fmla="*/ 228132 w 618657"/>
              <a:gd name="connsiteY0-128" fmla="*/ 1181172 h 1209747"/>
              <a:gd name="connsiteX1-129" fmla="*/ 190032 w 618657"/>
              <a:gd name="connsiteY1-130" fmla="*/ 800172 h 1209747"/>
              <a:gd name="connsiteX2-131" fmla="*/ 0 w 618657"/>
              <a:gd name="connsiteY2-132" fmla="*/ 589529 h 1209747"/>
              <a:gd name="connsiteX3-133" fmla="*/ 237657 w 618657"/>
              <a:gd name="connsiteY3-134" fmla="*/ 504897 h 1209747"/>
              <a:gd name="connsiteX4-135" fmla="*/ 332907 w 618657"/>
              <a:gd name="connsiteY4-136" fmla="*/ 72 h 1209747"/>
              <a:gd name="connsiteX5-137" fmla="*/ 409107 w 618657"/>
              <a:gd name="connsiteY5-138" fmla="*/ 581097 h 1209747"/>
              <a:gd name="connsiteX6-139" fmla="*/ 618657 w 618657"/>
              <a:gd name="connsiteY6-140" fmla="*/ 657297 h 1209747"/>
              <a:gd name="connsiteX7-141" fmla="*/ 361482 w 618657"/>
              <a:gd name="connsiteY7-142" fmla="*/ 771597 h 1209747"/>
              <a:gd name="connsiteX8-143" fmla="*/ 285282 w 618657"/>
              <a:gd name="connsiteY8-144" fmla="*/ 1209747 h 1209747"/>
              <a:gd name="connsiteX9" fmla="*/ 228132 w 618657"/>
              <a:gd name="connsiteY9" fmla="*/ 1181172 h 1209747"/>
              <a:gd name="connsiteX0-145" fmla="*/ 285282 w 618657"/>
              <a:gd name="connsiteY0-146" fmla="*/ 1209747 h 1209747"/>
              <a:gd name="connsiteX1-147" fmla="*/ 190032 w 618657"/>
              <a:gd name="connsiteY1-148" fmla="*/ 800172 h 1209747"/>
              <a:gd name="connsiteX2-149" fmla="*/ 0 w 618657"/>
              <a:gd name="connsiteY2-150" fmla="*/ 589529 h 1209747"/>
              <a:gd name="connsiteX3-151" fmla="*/ 237657 w 618657"/>
              <a:gd name="connsiteY3-152" fmla="*/ 504897 h 1209747"/>
              <a:gd name="connsiteX4-153" fmla="*/ 332907 w 618657"/>
              <a:gd name="connsiteY4-154" fmla="*/ 72 h 1209747"/>
              <a:gd name="connsiteX5-155" fmla="*/ 409107 w 618657"/>
              <a:gd name="connsiteY5-156" fmla="*/ 581097 h 1209747"/>
              <a:gd name="connsiteX6-157" fmla="*/ 618657 w 618657"/>
              <a:gd name="connsiteY6-158" fmla="*/ 657297 h 1209747"/>
              <a:gd name="connsiteX7-159" fmla="*/ 361482 w 618657"/>
              <a:gd name="connsiteY7-160" fmla="*/ 771597 h 1209747"/>
              <a:gd name="connsiteX8-161" fmla="*/ 285282 w 618657"/>
              <a:gd name="connsiteY8-162" fmla="*/ 1209747 h 1209747"/>
              <a:gd name="connsiteX0-163" fmla="*/ 270292 w 618657"/>
              <a:gd name="connsiteY0-164" fmla="*/ 1249721 h 1249721"/>
              <a:gd name="connsiteX1-165" fmla="*/ 190032 w 618657"/>
              <a:gd name="connsiteY1-166" fmla="*/ 800172 h 1249721"/>
              <a:gd name="connsiteX2-167" fmla="*/ 0 w 618657"/>
              <a:gd name="connsiteY2-168" fmla="*/ 589529 h 1249721"/>
              <a:gd name="connsiteX3-169" fmla="*/ 237657 w 618657"/>
              <a:gd name="connsiteY3-170" fmla="*/ 504897 h 1249721"/>
              <a:gd name="connsiteX4-171" fmla="*/ 332907 w 618657"/>
              <a:gd name="connsiteY4-172" fmla="*/ 72 h 1249721"/>
              <a:gd name="connsiteX5-173" fmla="*/ 409107 w 618657"/>
              <a:gd name="connsiteY5-174" fmla="*/ 581097 h 1249721"/>
              <a:gd name="connsiteX6-175" fmla="*/ 618657 w 618657"/>
              <a:gd name="connsiteY6-176" fmla="*/ 657297 h 1249721"/>
              <a:gd name="connsiteX7-177" fmla="*/ 361482 w 618657"/>
              <a:gd name="connsiteY7-178" fmla="*/ 771597 h 1249721"/>
              <a:gd name="connsiteX8-179" fmla="*/ 270292 w 618657"/>
              <a:gd name="connsiteY8-180" fmla="*/ 1249721 h 1249721"/>
              <a:gd name="connsiteX0-181" fmla="*/ 270292 w 618657"/>
              <a:gd name="connsiteY0-182" fmla="*/ 1249721 h 1249721"/>
              <a:gd name="connsiteX1-183" fmla="*/ 190032 w 618657"/>
              <a:gd name="connsiteY1-184" fmla="*/ 775188 h 1249721"/>
              <a:gd name="connsiteX2-185" fmla="*/ 0 w 618657"/>
              <a:gd name="connsiteY2-186" fmla="*/ 589529 h 1249721"/>
              <a:gd name="connsiteX3-187" fmla="*/ 237657 w 618657"/>
              <a:gd name="connsiteY3-188" fmla="*/ 504897 h 1249721"/>
              <a:gd name="connsiteX4-189" fmla="*/ 332907 w 618657"/>
              <a:gd name="connsiteY4-190" fmla="*/ 72 h 1249721"/>
              <a:gd name="connsiteX5-191" fmla="*/ 409107 w 618657"/>
              <a:gd name="connsiteY5-192" fmla="*/ 581097 h 1249721"/>
              <a:gd name="connsiteX6-193" fmla="*/ 618657 w 618657"/>
              <a:gd name="connsiteY6-194" fmla="*/ 657297 h 1249721"/>
              <a:gd name="connsiteX7-195" fmla="*/ 361482 w 618657"/>
              <a:gd name="connsiteY7-196" fmla="*/ 771597 h 1249721"/>
              <a:gd name="connsiteX8-197" fmla="*/ 270292 w 618657"/>
              <a:gd name="connsiteY8-198" fmla="*/ 1249721 h 1249721"/>
              <a:gd name="connsiteX0-199" fmla="*/ 270292 w 618657"/>
              <a:gd name="connsiteY0-200" fmla="*/ 1249721 h 1249721"/>
              <a:gd name="connsiteX1-201" fmla="*/ 190032 w 618657"/>
              <a:gd name="connsiteY1-202" fmla="*/ 775188 h 1249721"/>
              <a:gd name="connsiteX2-203" fmla="*/ 0 w 618657"/>
              <a:gd name="connsiteY2-204" fmla="*/ 589529 h 1249721"/>
              <a:gd name="connsiteX3-205" fmla="*/ 237657 w 618657"/>
              <a:gd name="connsiteY3-206" fmla="*/ 504897 h 1249721"/>
              <a:gd name="connsiteX4-207" fmla="*/ 332907 w 618657"/>
              <a:gd name="connsiteY4-208" fmla="*/ 72 h 1249721"/>
              <a:gd name="connsiteX5-209" fmla="*/ 409107 w 618657"/>
              <a:gd name="connsiteY5-210" fmla="*/ 581097 h 1249721"/>
              <a:gd name="connsiteX6-211" fmla="*/ 618657 w 618657"/>
              <a:gd name="connsiteY6-212" fmla="*/ 657297 h 1249721"/>
              <a:gd name="connsiteX7-213" fmla="*/ 361482 w 618657"/>
              <a:gd name="connsiteY7-214" fmla="*/ 771597 h 1249721"/>
              <a:gd name="connsiteX8-215" fmla="*/ 270292 w 618657"/>
              <a:gd name="connsiteY8-216" fmla="*/ 1249721 h 1249721"/>
              <a:gd name="connsiteX0-217" fmla="*/ 297774 w 618657"/>
              <a:gd name="connsiteY0-218" fmla="*/ 1257216 h 1257216"/>
              <a:gd name="connsiteX1-219" fmla="*/ 190032 w 618657"/>
              <a:gd name="connsiteY1-220" fmla="*/ 775188 h 1257216"/>
              <a:gd name="connsiteX2-221" fmla="*/ 0 w 618657"/>
              <a:gd name="connsiteY2-222" fmla="*/ 589529 h 1257216"/>
              <a:gd name="connsiteX3-223" fmla="*/ 237657 w 618657"/>
              <a:gd name="connsiteY3-224" fmla="*/ 504897 h 1257216"/>
              <a:gd name="connsiteX4-225" fmla="*/ 332907 w 618657"/>
              <a:gd name="connsiteY4-226" fmla="*/ 72 h 1257216"/>
              <a:gd name="connsiteX5-227" fmla="*/ 409107 w 618657"/>
              <a:gd name="connsiteY5-228" fmla="*/ 581097 h 1257216"/>
              <a:gd name="connsiteX6-229" fmla="*/ 618657 w 618657"/>
              <a:gd name="connsiteY6-230" fmla="*/ 657297 h 1257216"/>
              <a:gd name="connsiteX7-231" fmla="*/ 361482 w 618657"/>
              <a:gd name="connsiteY7-232" fmla="*/ 771597 h 1257216"/>
              <a:gd name="connsiteX8-233" fmla="*/ 297774 w 618657"/>
              <a:gd name="connsiteY8-234" fmla="*/ 1257216 h 1257216"/>
              <a:gd name="connsiteX0-235" fmla="*/ 297774 w 618657"/>
              <a:gd name="connsiteY0-236" fmla="*/ 1257216 h 1257216"/>
              <a:gd name="connsiteX1-237" fmla="*/ 190032 w 618657"/>
              <a:gd name="connsiteY1-238" fmla="*/ 775188 h 1257216"/>
              <a:gd name="connsiteX2-239" fmla="*/ 0 w 618657"/>
              <a:gd name="connsiteY2-240" fmla="*/ 589529 h 1257216"/>
              <a:gd name="connsiteX3-241" fmla="*/ 237657 w 618657"/>
              <a:gd name="connsiteY3-242" fmla="*/ 504897 h 1257216"/>
              <a:gd name="connsiteX4-243" fmla="*/ 332907 w 618657"/>
              <a:gd name="connsiteY4-244" fmla="*/ 72 h 1257216"/>
              <a:gd name="connsiteX5-245" fmla="*/ 409107 w 618657"/>
              <a:gd name="connsiteY5-246" fmla="*/ 581097 h 1257216"/>
              <a:gd name="connsiteX6-247" fmla="*/ 618657 w 618657"/>
              <a:gd name="connsiteY6-248" fmla="*/ 657297 h 1257216"/>
              <a:gd name="connsiteX7-249" fmla="*/ 388964 w 618657"/>
              <a:gd name="connsiteY7-250" fmla="*/ 776593 h 1257216"/>
              <a:gd name="connsiteX8-251" fmla="*/ 297774 w 618657"/>
              <a:gd name="connsiteY8-252" fmla="*/ 1257216 h 1257216"/>
              <a:gd name="connsiteX0-253" fmla="*/ 297774 w 618657"/>
              <a:gd name="connsiteY0-254" fmla="*/ 1257216 h 1257216"/>
              <a:gd name="connsiteX1-255" fmla="*/ 190032 w 618657"/>
              <a:gd name="connsiteY1-256" fmla="*/ 775188 h 1257216"/>
              <a:gd name="connsiteX2-257" fmla="*/ 0 w 618657"/>
              <a:gd name="connsiteY2-258" fmla="*/ 589529 h 1257216"/>
              <a:gd name="connsiteX3-259" fmla="*/ 237657 w 618657"/>
              <a:gd name="connsiteY3-260" fmla="*/ 504897 h 1257216"/>
              <a:gd name="connsiteX4-261" fmla="*/ 332907 w 618657"/>
              <a:gd name="connsiteY4-262" fmla="*/ 72 h 1257216"/>
              <a:gd name="connsiteX5-263" fmla="*/ 409107 w 618657"/>
              <a:gd name="connsiteY5-264" fmla="*/ 581097 h 1257216"/>
              <a:gd name="connsiteX6-265" fmla="*/ 618657 w 618657"/>
              <a:gd name="connsiteY6-266" fmla="*/ 657297 h 1257216"/>
              <a:gd name="connsiteX7-267" fmla="*/ 388964 w 618657"/>
              <a:gd name="connsiteY7-268" fmla="*/ 776593 h 1257216"/>
              <a:gd name="connsiteX8-269" fmla="*/ 297774 w 618657"/>
              <a:gd name="connsiteY8-270" fmla="*/ 1257216 h 1257216"/>
              <a:gd name="connsiteX0-271" fmla="*/ 297774 w 618657"/>
              <a:gd name="connsiteY0-272" fmla="*/ 1257216 h 1257216"/>
              <a:gd name="connsiteX1-273" fmla="*/ 190032 w 618657"/>
              <a:gd name="connsiteY1-274" fmla="*/ 775188 h 1257216"/>
              <a:gd name="connsiteX2-275" fmla="*/ 0 w 618657"/>
              <a:gd name="connsiteY2-276" fmla="*/ 589529 h 1257216"/>
              <a:gd name="connsiteX3-277" fmla="*/ 237657 w 618657"/>
              <a:gd name="connsiteY3-278" fmla="*/ 504897 h 1257216"/>
              <a:gd name="connsiteX4-279" fmla="*/ 332907 w 618657"/>
              <a:gd name="connsiteY4-280" fmla="*/ 72 h 1257216"/>
              <a:gd name="connsiteX5-281" fmla="*/ 409107 w 618657"/>
              <a:gd name="connsiteY5-282" fmla="*/ 581097 h 1257216"/>
              <a:gd name="connsiteX6-283" fmla="*/ 618657 w 618657"/>
              <a:gd name="connsiteY6-284" fmla="*/ 657297 h 1257216"/>
              <a:gd name="connsiteX7-285" fmla="*/ 388964 w 618657"/>
              <a:gd name="connsiteY7-286" fmla="*/ 776593 h 1257216"/>
              <a:gd name="connsiteX8-287" fmla="*/ 297774 w 618657"/>
              <a:gd name="connsiteY8-288" fmla="*/ 1257216 h 1257216"/>
              <a:gd name="connsiteX0-289" fmla="*/ 317761 w 638644"/>
              <a:gd name="connsiteY0-290" fmla="*/ 1257216 h 1257216"/>
              <a:gd name="connsiteX1-291" fmla="*/ 210019 w 638644"/>
              <a:gd name="connsiteY1-292" fmla="*/ 775188 h 1257216"/>
              <a:gd name="connsiteX2-293" fmla="*/ 0 w 638644"/>
              <a:gd name="connsiteY2-294" fmla="*/ 597024 h 1257216"/>
              <a:gd name="connsiteX3-295" fmla="*/ 257644 w 638644"/>
              <a:gd name="connsiteY3-296" fmla="*/ 504897 h 1257216"/>
              <a:gd name="connsiteX4-297" fmla="*/ 352894 w 638644"/>
              <a:gd name="connsiteY4-298" fmla="*/ 72 h 1257216"/>
              <a:gd name="connsiteX5-299" fmla="*/ 429094 w 638644"/>
              <a:gd name="connsiteY5-300" fmla="*/ 581097 h 1257216"/>
              <a:gd name="connsiteX6-301" fmla="*/ 638644 w 638644"/>
              <a:gd name="connsiteY6-302" fmla="*/ 657297 h 1257216"/>
              <a:gd name="connsiteX7-303" fmla="*/ 408951 w 638644"/>
              <a:gd name="connsiteY7-304" fmla="*/ 776593 h 1257216"/>
              <a:gd name="connsiteX8-305" fmla="*/ 317761 w 638644"/>
              <a:gd name="connsiteY8-306" fmla="*/ 1257216 h 1257216"/>
              <a:gd name="connsiteX0-307" fmla="*/ 317761 w 638644"/>
              <a:gd name="connsiteY0-308" fmla="*/ 1257216 h 1257216"/>
              <a:gd name="connsiteX1-309" fmla="*/ 227508 w 638644"/>
              <a:gd name="connsiteY1-310" fmla="*/ 772690 h 1257216"/>
              <a:gd name="connsiteX2-311" fmla="*/ 0 w 638644"/>
              <a:gd name="connsiteY2-312" fmla="*/ 597024 h 1257216"/>
              <a:gd name="connsiteX3-313" fmla="*/ 257644 w 638644"/>
              <a:gd name="connsiteY3-314" fmla="*/ 504897 h 1257216"/>
              <a:gd name="connsiteX4-315" fmla="*/ 352894 w 638644"/>
              <a:gd name="connsiteY4-316" fmla="*/ 72 h 1257216"/>
              <a:gd name="connsiteX5-317" fmla="*/ 429094 w 638644"/>
              <a:gd name="connsiteY5-318" fmla="*/ 581097 h 1257216"/>
              <a:gd name="connsiteX6-319" fmla="*/ 638644 w 638644"/>
              <a:gd name="connsiteY6-320" fmla="*/ 657297 h 1257216"/>
              <a:gd name="connsiteX7-321" fmla="*/ 408951 w 638644"/>
              <a:gd name="connsiteY7-322" fmla="*/ 776593 h 1257216"/>
              <a:gd name="connsiteX8-323" fmla="*/ 317761 w 638644"/>
              <a:gd name="connsiteY8-324" fmla="*/ 1257216 h 1257216"/>
              <a:gd name="connsiteX0-325" fmla="*/ 339441 w 638644"/>
              <a:gd name="connsiteY0-326" fmla="*/ 1253055 h 1253055"/>
              <a:gd name="connsiteX1-327" fmla="*/ 227508 w 638644"/>
              <a:gd name="connsiteY1-328" fmla="*/ 772690 h 1253055"/>
              <a:gd name="connsiteX2-329" fmla="*/ 0 w 638644"/>
              <a:gd name="connsiteY2-330" fmla="*/ 597024 h 1253055"/>
              <a:gd name="connsiteX3-331" fmla="*/ 257644 w 638644"/>
              <a:gd name="connsiteY3-332" fmla="*/ 504897 h 1253055"/>
              <a:gd name="connsiteX4-333" fmla="*/ 352894 w 638644"/>
              <a:gd name="connsiteY4-334" fmla="*/ 72 h 1253055"/>
              <a:gd name="connsiteX5-335" fmla="*/ 429094 w 638644"/>
              <a:gd name="connsiteY5-336" fmla="*/ 581097 h 1253055"/>
              <a:gd name="connsiteX6-337" fmla="*/ 638644 w 638644"/>
              <a:gd name="connsiteY6-338" fmla="*/ 657297 h 1253055"/>
              <a:gd name="connsiteX7-339" fmla="*/ 408951 w 638644"/>
              <a:gd name="connsiteY7-340" fmla="*/ 776593 h 1253055"/>
              <a:gd name="connsiteX8-341" fmla="*/ 339441 w 638644"/>
              <a:gd name="connsiteY8-342" fmla="*/ 1253055 h 1253055"/>
              <a:gd name="connsiteX0-343" fmla="*/ 339441 w 638644"/>
              <a:gd name="connsiteY0-344" fmla="*/ 1253055 h 1253055"/>
              <a:gd name="connsiteX1-345" fmla="*/ 227508 w 638644"/>
              <a:gd name="connsiteY1-346" fmla="*/ 772690 h 1253055"/>
              <a:gd name="connsiteX2-347" fmla="*/ 0 w 638644"/>
              <a:gd name="connsiteY2-348" fmla="*/ 597024 h 1253055"/>
              <a:gd name="connsiteX3-349" fmla="*/ 257644 w 638644"/>
              <a:gd name="connsiteY3-350" fmla="*/ 504897 h 1253055"/>
              <a:gd name="connsiteX4-351" fmla="*/ 352894 w 638644"/>
              <a:gd name="connsiteY4-352" fmla="*/ 72 h 1253055"/>
              <a:gd name="connsiteX5-353" fmla="*/ 429094 w 638644"/>
              <a:gd name="connsiteY5-354" fmla="*/ 581097 h 1253055"/>
              <a:gd name="connsiteX6-355" fmla="*/ 638644 w 638644"/>
              <a:gd name="connsiteY6-356" fmla="*/ 657297 h 1253055"/>
              <a:gd name="connsiteX7-357" fmla="*/ 427015 w 638644"/>
              <a:gd name="connsiteY7-358" fmla="*/ 776594 h 1253055"/>
              <a:gd name="connsiteX8-359" fmla="*/ 339441 w 638644"/>
              <a:gd name="connsiteY8-360" fmla="*/ 1253055 h 1253055"/>
              <a:gd name="connsiteX0-361" fmla="*/ 339441 w 638644"/>
              <a:gd name="connsiteY0-362" fmla="*/ 1253055 h 1253055"/>
              <a:gd name="connsiteX1-363" fmla="*/ 227508 w 638644"/>
              <a:gd name="connsiteY1-364" fmla="*/ 772690 h 1253055"/>
              <a:gd name="connsiteX2-365" fmla="*/ 0 w 638644"/>
              <a:gd name="connsiteY2-366" fmla="*/ 597024 h 1253055"/>
              <a:gd name="connsiteX3-367" fmla="*/ 257644 w 638644"/>
              <a:gd name="connsiteY3-368" fmla="*/ 504897 h 1253055"/>
              <a:gd name="connsiteX4-369" fmla="*/ 352894 w 638644"/>
              <a:gd name="connsiteY4-370" fmla="*/ 72 h 1253055"/>
              <a:gd name="connsiteX5-371" fmla="*/ 443547 w 638644"/>
              <a:gd name="connsiteY5-372" fmla="*/ 539503 h 1253055"/>
              <a:gd name="connsiteX6-373" fmla="*/ 638644 w 638644"/>
              <a:gd name="connsiteY6-374" fmla="*/ 657297 h 1253055"/>
              <a:gd name="connsiteX7-375" fmla="*/ 427015 w 638644"/>
              <a:gd name="connsiteY7-376" fmla="*/ 776594 h 1253055"/>
              <a:gd name="connsiteX8-377" fmla="*/ 339441 w 638644"/>
              <a:gd name="connsiteY8-378" fmla="*/ 1253055 h 1253055"/>
              <a:gd name="connsiteX0-379" fmla="*/ 339441 w 642257"/>
              <a:gd name="connsiteY0-380" fmla="*/ 1253055 h 1253055"/>
              <a:gd name="connsiteX1-381" fmla="*/ 227508 w 642257"/>
              <a:gd name="connsiteY1-382" fmla="*/ 772690 h 1253055"/>
              <a:gd name="connsiteX2-383" fmla="*/ 0 w 642257"/>
              <a:gd name="connsiteY2-384" fmla="*/ 597024 h 1253055"/>
              <a:gd name="connsiteX3-385" fmla="*/ 257644 w 642257"/>
              <a:gd name="connsiteY3-386" fmla="*/ 504897 h 1253055"/>
              <a:gd name="connsiteX4-387" fmla="*/ 352894 w 642257"/>
              <a:gd name="connsiteY4-388" fmla="*/ 72 h 1253055"/>
              <a:gd name="connsiteX5-389" fmla="*/ 443547 w 642257"/>
              <a:gd name="connsiteY5-390" fmla="*/ 539503 h 1253055"/>
              <a:gd name="connsiteX6-391" fmla="*/ 642257 w 642257"/>
              <a:gd name="connsiteY6-392" fmla="*/ 628182 h 1253055"/>
              <a:gd name="connsiteX7-393" fmla="*/ 427015 w 642257"/>
              <a:gd name="connsiteY7-394" fmla="*/ 776594 h 1253055"/>
              <a:gd name="connsiteX8-395" fmla="*/ 339441 w 642257"/>
              <a:gd name="connsiteY8-396" fmla="*/ 1253055 h 1253055"/>
              <a:gd name="connsiteX0-397" fmla="*/ 339441 w 642257"/>
              <a:gd name="connsiteY0-398" fmla="*/ 1253055 h 1253055"/>
              <a:gd name="connsiteX1-399" fmla="*/ 227508 w 642257"/>
              <a:gd name="connsiteY1-400" fmla="*/ 772690 h 1253055"/>
              <a:gd name="connsiteX2-401" fmla="*/ 0 w 642257"/>
              <a:gd name="connsiteY2-402" fmla="*/ 597024 h 1253055"/>
              <a:gd name="connsiteX3-403" fmla="*/ 257644 w 642257"/>
              <a:gd name="connsiteY3-404" fmla="*/ 504897 h 1253055"/>
              <a:gd name="connsiteX4-405" fmla="*/ 352894 w 642257"/>
              <a:gd name="connsiteY4-406" fmla="*/ 72 h 1253055"/>
              <a:gd name="connsiteX5-407" fmla="*/ 436320 w 642257"/>
              <a:gd name="connsiteY5-408" fmla="*/ 514546 h 1253055"/>
              <a:gd name="connsiteX6-409" fmla="*/ 642257 w 642257"/>
              <a:gd name="connsiteY6-410" fmla="*/ 628182 h 1253055"/>
              <a:gd name="connsiteX7-411" fmla="*/ 427015 w 642257"/>
              <a:gd name="connsiteY7-412" fmla="*/ 776594 h 1253055"/>
              <a:gd name="connsiteX8-413" fmla="*/ 339441 w 642257"/>
              <a:gd name="connsiteY8-414" fmla="*/ 1253055 h 1253055"/>
              <a:gd name="connsiteX0-415" fmla="*/ 339441 w 642257"/>
              <a:gd name="connsiteY0-416" fmla="*/ 1253055 h 1253055"/>
              <a:gd name="connsiteX1-417" fmla="*/ 227508 w 642257"/>
              <a:gd name="connsiteY1-418" fmla="*/ 772690 h 1253055"/>
              <a:gd name="connsiteX2-419" fmla="*/ 0 w 642257"/>
              <a:gd name="connsiteY2-420" fmla="*/ 597024 h 1253055"/>
              <a:gd name="connsiteX3-421" fmla="*/ 257644 w 642257"/>
              <a:gd name="connsiteY3-422" fmla="*/ 504897 h 1253055"/>
              <a:gd name="connsiteX4-423" fmla="*/ 352894 w 642257"/>
              <a:gd name="connsiteY4-424" fmla="*/ 72 h 1253055"/>
              <a:gd name="connsiteX5-425" fmla="*/ 436320 w 642257"/>
              <a:gd name="connsiteY5-426" fmla="*/ 514546 h 1253055"/>
              <a:gd name="connsiteX6-427" fmla="*/ 642257 w 642257"/>
              <a:gd name="connsiteY6-428" fmla="*/ 628182 h 1253055"/>
              <a:gd name="connsiteX7-429" fmla="*/ 455920 w 642257"/>
              <a:gd name="connsiteY7-430" fmla="*/ 780753 h 1253055"/>
              <a:gd name="connsiteX8-431" fmla="*/ 339441 w 642257"/>
              <a:gd name="connsiteY8-432" fmla="*/ 1253055 h 1253055"/>
              <a:gd name="connsiteX0-433" fmla="*/ 339441 w 642257"/>
              <a:gd name="connsiteY0-434" fmla="*/ 1253055 h 1253055"/>
              <a:gd name="connsiteX1-435" fmla="*/ 227508 w 642257"/>
              <a:gd name="connsiteY1-436" fmla="*/ 772690 h 1253055"/>
              <a:gd name="connsiteX2-437" fmla="*/ 0 w 642257"/>
              <a:gd name="connsiteY2-438" fmla="*/ 597024 h 1253055"/>
              <a:gd name="connsiteX3-439" fmla="*/ 257644 w 642257"/>
              <a:gd name="connsiteY3-440" fmla="*/ 504897 h 1253055"/>
              <a:gd name="connsiteX4-441" fmla="*/ 352894 w 642257"/>
              <a:gd name="connsiteY4-442" fmla="*/ 72 h 1253055"/>
              <a:gd name="connsiteX5-443" fmla="*/ 436320 w 642257"/>
              <a:gd name="connsiteY5-444" fmla="*/ 514546 h 1253055"/>
              <a:gd name="connsiteX6-445" fmla="*/ 642257 w 642257"/>
              <a:gd name="connsiteY6-446" fmla="*/ 628182 h 1253055"/>
              <a:gd name="connsiteX7-447" fmla="*/ 441468 w 642257"/>
              <a:gd name="connsiteY7-448" fmla="*/ 789072 h 1253055"/>
              <a:gd name="connsiteX8-449" fmla="*/ 339441 w 642257"/>
              <a:gd name="connsiteY8-450" fmla="*/ 1253055 h 1253055"/>
              <a:gd name="connsiteX0-451" fmla="*/ 339441 w 642257"/>
              <a:gd name="connsiteY0-452" fmla="*/ 1253055 h 1253055"/>
              <a:gd name="connsiteX1-453" fmla="*/ 227508 w 642257"/>
              <a:gd name="connsiteY1-454" fmla="*/ 772690 h 1253055"/>
              <a:gd name="connsiteX2-455" fmla="*/ 0 w 642257"/>
              <a:gd name="connsiteY2-456" fmla="*/ 597024 h 1253055"/>
              <a:gd name="connsiteX3-457" fmla="*/ 257644 w 642257"/>
              <a:gd name="connsiteY3-458" fmla="*/ 504897 h 1253055"/>
              <a:gd name="connsiteX4-459" fmla="*/ 352894 w 642257"/>
              <a:gd name="connsiteY4-460" fmla="*/ 72 h 1253055"/>
              <a:gd name="connsiteX5-461" fmla="*/ 436320 w 642257"/>
              <a:gd name="connsiteY5-462" fmla="*/ 514546 h 1253055"/>
              <a:gd name="connsiteX6-463" fmla="*/ 642257 w 642257"/>
              <a:gd name="connsiteY6-464" fmla="*/ 628182 h 1253055"/>
              <a:gd name="connsiteX7-465" fmla="*/ 441468 w 642257"/>
              <a:gd name="connsiteY7-466" fmla="*/ 789072 h 1253055"/>
              <a:gd name="connsiteX8-467" fmla="*/ 339441 w 642257"/>
              <a:gd name="connsiteY8-468" fmla="*/ 1253055 h 12530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83" name="任意多边形 182"/>
          <p:cNvSpPr/>
          <p:nvPr/>
        </p:nvSpPr>
        <p:spPr>
          <a:xfrm flipH="1">
            <a:off x="8669642" y="228175"/>
            <a:ext cx="343476" cy="578494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-1" fmla="*/ 257175 w 647700"/>
              <a:gd name="connsiteY0-2" fmla="*/ 1181158 h 1209733"/>
              <a:gd name="connsiteX1-3" fmla="*/ 219075 w 647700"/>
              <a:gd name="connsiteY1-4" fmla="*/ 800158 h 1209733"/>
              <a:gd name="connsiteX2-5" fmla="*/ 0 w 647700"/>
              <a:gd name="connsiteY2-6" fmla="*/ 590608 h 1209733"/>
              <a:gd name="connsiteX3-7" fmla="*/ 266700 w 647700"/>
              <a:gd name="connsiteY3-8" fmla="*/ 504883 h 1209733"/>
              <a:gd name="connsiteX4-9" fmla="*/ 361950 w 647700"/>
              <a:gd name="connsiteY4-10" fmla="*/ 58 h 1209733"/>
              <a:gd name="connsiteX5-11" fmla="*/ 438150 w 647700"/>
              <a:gd name="connsiteY5-12" fmla="*/ 581083 h 1209733"/>
              <a:gd name="connsiteX6-13" fmla="*/ 647700 w 647700"/>
              <a:gd name="connsiteY6-14" fmla="*/ 657283 h 1209733"/>
              <a:gd name="connsiteX7-15" fmla="*/ 390525 w 647700"/>
              <a:gd name="connsiteY7-16" fmla="*/ 771583 h 1209733"/>
              <a:gd name="connsiteX8-17" fmla="*/ 314325 w 647700"/>
              <a:gd name="connsiteY8-18" fmla="*/ 1209733 h 1209733"/>
              <a:gd name="connsiteX0-19" fmla="*/ 257175 w 647700"/>
              <a:gd name="connsiteY0-20" fmla="*/ 1181158 h 1209733"/>
              <a:gd name="connsiteX1-21" fmla="*/ 219075 w 647700"/>
              <a:gd name="connsiteY1-22" fmla="*/ 800158 h 1209733"/>
              <a:gd name="connsiteX2-23" fmla="*/ 0 w 647700"/>
              <a:gd name="connsiteY2-24" fmla="*/ 590608 h 1209733"/>
              <a:gd name="connsiteX3-25" fmla="*/ 266700 w 647700"/>
              <a:gd name="connsiteY3-26" fmla="*/ 504883 h 1209733"/>
              <a:gd name="connsiteX4-27" fmla="*/ 361950 w 647700"/>
              <a:gd name="connsiteY4-28" fmla="*/ 58 h 1209733"/>
              <a:gd name="connsiteX5-29" fmla="*/ 438150 w 647700"/>
              <a:gd name="connsiteY5-30" fmla="*/ 581083 h 1209733"/>
              <a:gd name="connsiteX6-31" fmla="*/ 647700 w 647700"/>
              <a:gd name="connsiteY6-32" fmla="*/ 657283 h 1209733"/>
              <a:gd name="connsiteX7-33" fmla="*/ 390525 w 647700"/>
              <a:gd name="connsiteY7-34" fmla="*/ 771583 h 1209733"/>
              <a:gd name="connsiteX8-35" fmla="*/ 314325 w 647700"/>
              <a:gd name="connsiteY8-36" fmla="*/ 1209733 h 1209733"/>
              <a:gd name="connsiteX0-37" fmla="*/ 161925 w 552450"/>
              <a:gd name="connsiteY0-38" fmla="*/ 1181173 h 1209748"/>
              <a:gd name="connsiteX1-39" fmla="*/ 123825 w 552450"/>
              <a:gd name="connsiteY1-40" fmla="*/ 800173 h 1209748"/>
              <a:gd name="connsiteX2-41" fmla="*/ 0 w 552450"/>
              <a:gd name="connsiteY2-42" fmla="*/ 638248 h 1209748"/>
              <a:gd name="connsiteX3-43" fmla="*/ 171450 w 552450"/>
              <a:gd name="connsiteY3-44" fmla="*/ 504898 h 1209748"/>
              <a:gd name="connsiteX4-45" fmla="*/ 266700 w 552450"/>
              <a:gd name="connsiteY4-46" fmla="*/ 73 h 1209748"/>
              <a:gd name="connsiteX5-47" fmla="*/ 342900 w 552450"/>
              <a:gd name="connsiteY5-48" fmla="*/ 581098 h 1209748"/>
              <a:gd name="connsiteX6-49" fmla="*/ 552450 w 552450"/>
              <a:gd name="connsiteY6-50" fmla="*/ 657298 h 1209748"/>
              <a:gd name="connsiteX7-51" fmla="*/ 295275 w 552450"/>
              <a:gd name="connsiteY7-52" fmla="*/ 771598 h 1209748"/>
              <a:gd name="connsiteX8-53" fmla="*/ 219075 w 552450"/>
              <a:gd name="connsiteY8-54" fmla="*/ 1209748 h 1209748"/>
              <a:gd name="connsiteX0-55" fmla="*/ 238125 w 628650"/>
              <a:gd name="connsiteY0-56" fmla="*/ 1181172 h 1209747"/>
              <a:gd name="connsiteX1-57" fmla="*/ 200025 w 628650"/>
              <a:gd name="connsiteY1-58" fmla="*/ 800172 h 1209747"/>
              <a:gd name="connsiteX2-59" fmla="*/ 0 w 628650"/>
              <a:gd name="connsiteY2-60" fmla="*/ 562047 h 1209747"/>
              <a:gd name="connsiteX3-61" fmla="*/ 247650 w 628650"/>
              <a:gd name="connsiteY3-62" fmla="*/ 504897 h 1209747"/>
              <a:gd name="connsiteX4-63" fmla="*/ 342900 w 628650"/>
              <a:gd name="connsiteY4-64" fmla="*/ 72 h 1209747"/>
              <a:gd name="connsiteX5-65" fmla="*/ 419100 w 628650"/>
              <a:gd name="connsiteY5-66" fmla="*/ 581097 h 1209747"/>
              <a:gd name="connsiteX6-67" fmla="*/ 628650 w 628650"/>
              <a:gd name="connsiteY6-68" fmla="*/ 657297 h 1209747"/>
              <a:gd name="connsiteX7-69" fmla="*/ 371475 w 628650"/>
              <a:gd name="connsiteY7-70" fmla="*/ 771597 h 1209747"/>
              <a:gd name="connsiteX8-71" fmla="*/ 295275 w 628650"/>
              <a:gd name="connsiteY8-72" fmla="*/ 1209747 h 1209747"/>
              <a:gd name="connsiteX0-73" fmla="*/ 238125 w 628650"/>
              <a:gd name="connsiteY0-74" fmla="*/ 1181172 h 1209747"/>
              <a:gd name="connsiteX1-75" fmla="*/ 200025 w 628650"/>
              <a:gd name="connsiteY1-76" fmla="*/ 800172 h 1209747"/>
              <a:gd name="connsiteX2-77" fmla="*/ 0 w 628650"/>
              <a:gd name="connsiteY2-78" fmla="*/ 562047 h 1209747"/>
              <a:gd name="connsiteX3-79" fmla="*/ 247650 w 628650"/>
              <a:gd name="connsiteY3-80" fmla="*/ 504897 h 1209747"/>
              <a:gd name="connsiteX4-81" fmla="*/ 342900 w 628650"/>
              <a:gd name="connsiteY4-82" fmla="*/ 72 h 1209747"/>
              <a:gd name="connsiteX5-83" fmla="*/ 419100 w 628650"/>
              <a:gd name="connsiteY5-84" fmla="*/ 581097 h 1209747"/>
              <a:gd name="connsiteX6-85" fmla="*/ 628650 w 628650"/>
              <a:gd name="connsiteY6-86" fmla="*/ 657297 h 1209747"/>
              <a:gd name="connsiteX7-87" fmla="*/ 371475 w 628650"/>
              <a:gd name="connsiteY7-88" fmla="*/ 771597 h 1209747"/>
              <a:gd name="connsiteX8-89" fmla="*/ 295275 w 628650"/>
              <a:gd name="connsiteY8-90" fmla="*/ 1209747 h 1209747"/>
              <a:gd name="connsiteX0-91" fmla="*/ 228132 w 618657"/>
              <a:gd name="connsiteY0-92" fmla="*/ 1181172 h 1209747"/>
              <a:gd name="connsiteX1-93" fmla="*/ 190032 w 618657"/>
              <a:gd name="connsiteY1-94" fmla="*/ 800172 h 1209747"/>
              <a:gd name="connsiteX2-95" fmla="*/ 0 w 618657"/>
              <a:gd name="connsiteY2-96" fmla="*/ 589529 h 1209747"/>
              <a:gd name="connsiteX3-97" fmla="*/ 237657 w 618657"/>
              <a:gd name="connsiteY3-98" fmla="*/ 504897 h 1209747"/>
              <a:gd name="connsiteX4-99" fmla="*/ 332907 w 618657"/>
              <a:gd name="connsiteY4-100" fmla="*/ 72 h 1209747"/>
              <a:gd name="connsiteX5-101" fmla="*/ 409107 w 618657"/>
              <a:gd name="connsiteY5-102" fmla="*/ 581097 h 1209747"/>
              <a:gd name="connsiteX6-103" fmla="*/ 618657 w 618657"/>
              <a:gd name="connsiteY6-104" fmla="*/ 657297 h 1209747"/>
              <a:gd name="connsiteX7-105" fmla="*/ 361482 w 618657"/>
              <a:gd name="connsiteY7-106" fmla="*/ 771597 h 1209747"/>
              <a:gd name="connsiteX8-107" fmla="*/ 285282 w 618657"/>
              <a:gd name="connsiteY8-108" fmla="*/ 1209747 h 1209747"/>
              <a:gd name="connsiteX0-109" fmla="*/ 228132 w 618657"/>
              <a:gd name="connsiteY0-110" fmla="*/ 1181172 h 1209747"/>
              <a:gd name="connsiteX1-111" fmla="*/ 190032 w 618657"/>
              <a:gd name="connsiteY1-112" fmla="*/ 800172 h 1209747"/>
              <a:gd name="connsiteX2-113" fmla="*/ 0 w 618657"/>
              <a:gd name="connsiteY2-114" fmla="*/ 589529 h 1209747"/>
              <a:gd name="connsiteX3-115" fmla="*/ 237657 w 618657"/>
              <a:gd name="connsiteY3-116" fmla="*/ 504897 h 1209747"/>
              <a:gd name="connsiteX4-117" fmla="*/ 332907 w 618657"/>
              <a:gd name="connsiteY4-118" fmla="*/ 72 h 1209747"/>
              <a:gd name="connsiteX5-119" fmla="*/ 409107 w 618657"/>
              <a:gd name="connsiteY5-120" fmla="*/ 581097 h 1209747"/>
              <a:gd name="connsiteX6-121" fmla="*/ 618657 w 618657"/>
              <a:gd name="connsiteY6-122" fmla="*/ 657297 h 1209747"/>
              <a:gd name="connsiteX7-123" fmla="*/ 361482 w 618657"/>
              <a:gd name="connsiteY7-124" fmla="*/ 771597 h 1209747"/>
              <a:gd name="connsiteX8-125" fmla="*/ 285282 w 618657"/>
              <a:gd name="connsiteY8-126" fmla="*/ 1209747 h 1209747"/>
              <a:gd name="connsiteX0-127" fmla="*/ 228132 w 618657"/>
              <a:gd name="connsiteY0-128" fmla="*/ 1181172 h 1209747"/>
              <a:gd name="connsiteX1-129" fmla="*/ 190032 w 618657"/>
              <a:gd name="connsiteY1-130" fmla="*/ 800172 h 1209747"/>
              <a:gd name="connsiteX2-131" fmla="*/ 0 w 618657"/>
              <a:gd name="connsiteY2-132" fmla="*/ 589529 h 1209747"/>
              <a:gd name="connsiteX3-133" fmla="*/ 237657 w 618657"/>
              <a:gd name="connsiteY3-134" fmla="*/ 504897 h 1209747"/>
              <a:gd name="connsiteX4-135" fmla="*/ 332907 w 618657"/>
              <a:gd name="connsiteY4-136" fmla="*/ 72 h 1209747"/>
              <a:gd name="connsiteX5-137" fmla="*/ 409107 w 618657"/>
              <a:gd name="connsiteY5-138" fmla="*/ 581097 h 1209747"/>
              <a:gd name="connsiteX6-139" fmla="*/ 618657 w 618657"/>
              <a:gd name="connsiteY6-140" fmla="*/ 657297 h 1209747"/>
              <a:gd name="connsiteX7-141" fmla="*/ 361482 w 618657"/>
              <a:gd name="connsiteY7-142" fmla="*/ 771597 h 1209747"/>
              <a:gd name="connsiteX8-143" fmla="*/ 285282 w 618657"/>
              <a:gd name="connsiteY8-144" fmla="*/ 1209747 h 1209747"/>
              <a:gd name="connsiteX9" fmla="*/ 228132 w 618657"/>
              <a:gd name="connsiteY9" fmla="*/ 1181172 h 1209747"/>
              <a:gd name="connsiteX0-145" fmla="*/ 285282 w 618657"/>
              <a:gd name="connsiteY0-146" fmla="*/ 1209747 h 1209747"/>
              <a:gd name="connsiteX1-147" fmla="*/ 190032 w 618657"/>
              <a:gd name="connsiteY1-148" fmla="*/ 800172 h 1209747"/>
              <a:gd name="connsiteX2-149" fmla="*/ 0 w 618657"/>
              <a:gd name="connsiteY2-150" fmla="*/ 589529 h 1209747"/>
              <a:gd name="connsiteX3-151" fmla="*/ 237657 w 618657"/>
              <a:gd name="connsiteY3-152" fmla="*/ 504897 h 1209747"/>
              <a:gd name="connsiteX4-153" fmla="*/ 332907 w 618657"/>
              <a:gd name="connsiteY4-154" fmla="*/ 72 h 1209747"/>
              <a:gd name="connsiteX5-155" fmla="*/ 409107 w 618657"/>
              <a:gd name="connsiteY5-156" fmla="*/ 581097 h 1209747"/>
              <a:gd name="connsiteX6-157" fmla="*/ 618657 w 618657"/>
              <a:gd name="connsiteY6-158" fmla="*/ 657297 h 1209747"/>
              <a:gd name="connsiteX7-159" fmla="*/ 361482 w 618657"/>
              <a:gd name="connsiteY7-160" fmla="*/ 771597 h 1209747"/>
              <a:gd name="connsiteX8-161" fmla="*/ 285282 w 618657"/>
              <a:gd name="connsiteY8-162" fmla="*/ 1209747 h 1209747"/>
              <a:gd name="connsiteX0-163" fmla="*/ 270292 w 618657"/>
              <a:gd name="connsiteY0-164" fmla="*/ 1249721 h 1249721"/>
              <a:gd name="connsiteX1-165" fmla="*/ 190032 w 618657"/>
              <a:gd name="connsiteY1-166" fmla="*/ 800172 h 1249721"/>
              <a:gd name="connsiteX2-167" fmla="*/ 0 w 618657"/>
              <a:gd name="connsiteY2-168" fmla="*/ 589529 h 1249721"/>
              <a:gd name="connsiteX3-169" fmla="*/ 237657 w 618657"/>
              <a:gd name="connsiteY3-170" fmla="*/ 504897 h 1249721"/>
              <a:gd name="connsiteX4-171" fmla="*/ 332907 w 618657"/>
              <a:gd name="connsiteY4-172" fmla="*/ 72 h 1249721"/>
              <a:gd name="connsiteX5-173" fmla="*/ 409107 w 618657"/>
              <a:gd name="connsiteY5-174" fmla="*/ 581097 h 1249721"/>
              <a:gd name="connsiteX6-175" fmla="*/ 618657 w 618657"/>
              <a:gd name="connsiteY6-176" fmla="*/ 657297 h 1249721"/>
              <a:gd name="connsiteX7-177" fmla="*/ 361482 w 618657"/>
              <a:gd name="connsiteY7-178" fmla="*/ 771597 h 1249721"/>
              <a:gd name="connsiteX8-179" fmla="*/ 270292 w 618657"/>
              <a:gd name="connsiteY8-180" fmla="*/ 1249721 h 1249721"/>
              <a:gd name="connsiteX0-181" fmla="*/ 270292 w 618657"/>
              <a:gd name="connsiteY0-182" fmla="*/ 1249721 h 1249721"/>
              <a:gd name="connsiteX1-183" fmla="*/ 190032 w 618657"/>
              <a:gd name="connsiteY1-184" fmla="*/ 775188 h 1249721"/>
              <a:gd name="connsiteX2-185" fmla="*/ 0 w 618657"/>
              <a:gd name="connsiteY2-186" fmla="*/ 589529 h 1249721"/>
              <a:gd name="connsiteX3-187" fmla="*/ 237657 w 618657"/>
              <a:gd name="connsiteY3-188" fmla="*/ 504897 h 1249721"/>
              <a:gd name="connsiteX4-189" fmla="*/ 332907 w 618657"/>
              <a:gd name="connsiteY4-190" fmla="*/ 72 h 1249721"/>
              <a:gd name="connsiteX5-191" fmla="*/ 409107 w 618657"/>
              <a:gd name="connsiteY5-192" fmla="*/ 581097 h 1249721"/>
              <a:gd name="connsiteX6-193" fmla="*/ 618657 w 618657"/>
              <a:gd name="connsiteY6-194" fmla="*/ 657297 h 1249721"/>
              <a:gd name="connsiteX7-195" fmla="*/ 361482 w 618657"/>
              <a:gd name="connsiteY7-196" fmla="*/ 771597 h 1249721"/>
              <a:gd name="connsiteX8-197" fmla="*/ 270292 w 618657"/>
              <a:gd name="connsiteY8-198" fmla="*/ 1249721 h 1249721"/>
              <a:gd name="connsiteX0-199" fmla="*/ 270292 w 618657"/>
              <a:gd name="connsiteY0-200" fmla="*/ 1249721 h 1249721"/>
              <a:gd name="connsiteX1-201" fmla="*/ 190032 w 618657"/>
              <a:gd name="connsiteY1-202" fmla="*/ 775188 h 1249721"/>
              <a:gd name="connsiteX2-203" fmla="*/ 0 w 618657"/>
              <a:gd name="connsiteY2-204" fmla="*/ 589529 h 1249721"/>
              <a:gd name="connsiteX3-205" fmla="*/ 237657 w 618657"/>
              <a:gd name="connsiteY3-206" fmla="*/ 504897 h 1249721"/>
              <a:gd name="connsiteX4-207" fmla="*/ 332907 w 618657"/>
              <a:gd name="connsiteY4-208" fmla="*/ 72 h 1249721"/>
              <a:gd name="connsiteX5-209" fmla="*/ 409107 w 618657"/>
              <a:gd name="connsiteY5-210" fmla="*/ 581097 h 1249721"/>
              <a:gd name="connsiteX6-211" fmla="*/ 618657 w 618657"/>
              <a:gd name="connsiteY6-212" fmla="*/ 657297 h 1249721"/>
              <a:gd name="connsiteX7-213" fmla="*/ 361482 w 618657"/>
              <a:gd name="connsiteY7-214" fmla="*/ 771597 h 1249721"/>
              <a:gd name="connsiteX8-215" fmla="*/ 270292 w 618657"/>
              <a:gd name="connsiteY8-216" fmla="*/ 1249721 h 1249721"/>
              <a:gd name="connsiteX0-217" fmla="*/ 297774 w 618657"/>
              <a:gd name="connsiteY0-218" fmla="*/ 1257216 h 1257216"/>
              <a:gd name="connsiteX1-219" fmla="*/ 190032 w 618657"/>
              <a:gd name="connsiteY1-220" fmla="*/ 775188 h 1257216"/>
              <a:gd name="connsiteX2-221" fmla="*/ 0 w 618657"/>
              <a:gd name="connsiteY2-222" fmla="*/ 589529 h 1257216"/>
              <a:gd name="connsiteX3-223" fmla="*/ 237657 w 618657"/>
              <a:gd name="connsiteY3-224" fmla="*/ 504897 h 1257216"/>
              <a:gd name="connsiteX4-225" fmla="*/ 332907 w 618657"/>
              <a:gd name="connsiteY4-226" fmla="*/ 72 h 1257216"/>
              <a:gd name="connsiteX5-227" fmla="*/ 409107 w 618657"/>
              <a:gd name="connsiteY5-228" fmla="*/ 581097 h 1257216"/>
              <a:gd name="connsiteX6-229" fmla="*/ 618657 w 618657"/>
              <a:gd name="connsiteY6-230" fmla="*/ 657297 h 1257216"/>
              <a:gd name="connsiteX7-231" fmla="*/ 361482 w 618657"/>
              <a:gd name="connsiteY7-232" fmla="*/ 771597 h 1257216"/>
              <a:gd name="connsiteX8-233" fmla="*/ 297774 w 618657"/>
              <a:gd name="connsiteY8-234" fmla="*/ 1257216 h 1257216"/>
              <a:gd name="connsiteX0-235" fmla="*/ 297774 w 618657"/>
              <a:gd name="connsiteY0-236" fmla="*/ 1257216 h 1257216"/>
              <a:gd name="connsiteX1-237" fmla="*/ 190032 w 618657"/>
              <a:gd name="connsiteY1-238" fmla="*/ 775188 h 1257216"/>
              <a:gd name="connsiteX2-239" fmla="*/ 0 w 618657"/>
              <a:gd name="connsiteY2-240" fmla="*/ 589529 h 1257216"/>
              <a:gd name="connsiteX3-241" fmla="*/ 237657 w 618657"/>
              <a:gd name="connsiteY3-242" fmla="*/ 504897 h 1257216"/>
              <a:gd name="connsiteX4-243" fmla="*/ 332907 w 618657"/>
              <a:gd name="connsiteY4-244" fmla="*/ 72 h 1257216"/>
              <a:gd name="connsiteX5-245" fmla="*/ 409107 w 618657"/>
              <a:gd name="connsiteY5-246" fmla="*/ 581097 h 1257216"/>
              <a:gd name="connsiteX6-247" fmla="*/ 618657 w 618657"/>
              <a:gd name="connsiteY6-248" fmla="*/ 657297 h 1257216"/>
              <a:gd name="connsiteX7-249" fmla="*/ 388964 w 618657"/>
              <a:gd name="connsiteY7-250" fmla="*/ 776593 h 1257216"/>
              <a:gd name="connsiteX8-251" fmla="*/ 297774 w 618657"/>
              <a:gd name="connsiteY8-252" fmla="*/ 1257216 h 1257216"/>
              <a:gd name="connsiteX0-253" fmla="*/ 297774 w 618657"/>
              <a:gd name="connsiteY0-254" fmla="*/ 1257216 h 1257216"/>
              <a:gd name="connsiteX1-255" fmla="*/ 190032 w 618657"/>
              <a:gd name="connsiteY1-256" fmla="*/ 775188 h 1257216"/>
              <a:gd name="connsiteX2-257" fmla="*/ 0 w 618657"/>
              <a:gd name="connsiteY2-258" fmla="*/ 589529 h 1257216"/>
              <a:gd name="connsiteX3-259" fmla="*/ 237657 w 618657"/>
              <a:gd name="connsiteY3-260" fmla="*/ 504897 h 1257216"/>
              <a:gd name="connsiteX4-261" fmla="*/ 332907 w 618657"/>
              <a:gd name="connsiteY4-262" fmla="*/ 72 h 1257216"/>
              <a:gd name="connsiteX5-263" fmla="*/ 409107 w 618657"/>
              <a:gd name="connsiteY5-264" fmla="*/ 581097 h 1257216"/>
              <a:gd name="connsiteX6-265" fmla="*/ 618657 w 618657"/>
              <a:gd name="connsiteY6-266" fmla="*/ 657297 h 1257216"/>
              <a:gd name="connsiteX7-267" fmla="*/ 388964 w 618657"/>
              <a:gd name="connsiteY7-268" fmla="*/ 776593 h 1257216"/>
              <a:gd name="connsiteX8-269" fmla="*/ 297774 w 618657"/>
              <a:gd name="connsiteY8-270" fmla="*/ 1257216 h 1257216"/>
              <a:gd name="connsiteX0-271" fmla="*/ 297774 w 618657"/>
              <a:gd name="connsiteY0-272" fmla="*/ 1257216 h 1257216"/>
              <a:gd name="connsiteX1-273" fmla="*/ 190032 w 618657"/>
              <a:gd name="connsiteY1-274" fmla="*/ 775188 h 1257216"/>
              <a:gd name="connsiteX2-275" fmla="*/ 0 w 618657"/>
              <a:gd name="connsiteY2-276" fmla="*/ 589529 h 1257216"/>
              <a:gd name="connsiteX3-277" fmla="*/ 237657 w 618657"/>
              <a:gd name="connsiteY3-278" fmla="*/ 504897 h 1257216"/>
              <a:gd name="connsiteX4-279" fmla="*/ 332907 w 618657"/>
              <a:gd name="connsiteY4-280" fmla="*/ 72 h 1257216"/>
              <a:gd name="connsiteX5-281" fmla="*/ 409107 w 618657"/>
              <a:gd name="connsiteY5-282" fmla="*/ 581097 h 1257216"/>
              <a:gd name="connsiteX6-283" fmla="*/ 618657 w 618657"/>
              <a:gd name="connsiteY6-284" fmla="*/ 657297 h 1257216"/>
              <a:gd name="connsiteX7-285" fmla="*/ 388964 w 618657"/>
              <a:gd name="connsiteY7-286" fmla="*/ 776593 h 1257216"/>
              <a:gd name="connsiteX8-287" fmla="*/ 297774 w 618657"/>
              <a:gd name="connsiteY8-288" fmla="*/ 1257216 h 1257216"/>
              <a:gd name="connsiteX0-289" fmla="*/ 317761 w 638644"/>
              <a:gd name="connsiteY0-290" fmla="*/ 1257216 h 1257216"/>
              <a:gd name="connsiteX1-291" fmla="*/ 210019 w 638644"/>
              <a:gd name="connsiteY1-292" fmla="*/ 775188 h 1257216"/>
              <a:gd name="connsiteX2-293" fmla="*/ 0 w 638644"/>
              <a:gd name="connsiteY2-294" fmla="*/ 597024 h 1257216"/>
              <a:gd name="connsiteX3-295" fmla="*/ 257644 w 638644"/>
              <a:gd name="connsiteY3-296" fmla="*/ 504897 h 1257216"/>
              <a:gd name="connsiteX4-297" fmla="*/ 352894 w 638644"/>
              <a:gd name="connsiteY4-298" fmla="*/ 72 h 1257216"/>
              <a:gd name="connsiteX5-299" fmla="*/ 429094 w 638644"/>
              <a:gd name="connsiteY5-300" fmla="*/ 581097 h 1257216"/>
              <a:gd name="connsiteX6-301" fmla="*/ 638644 w 638644"/>
              <a:gd name="connsiteY6-302" fmla="*/ 657297 h 1257216"/>
              <a:gd name="connsiteX7-303" fmla="*/ 408951 w 638644"/>
              <a:gd name="connsiteY7-304" fmla="*/ 776593 h 1257216"/>
              <a:gd name="connsiteX8-305" fmla="*/ 317761 w 638644"/>
              <a:gd name="connsiteY8-306" fmla="*/ 1257216 h 1257216"/>
              <a:gd name="connsiteX0-307" fmla="*/ 317761 w 638644"/>
              <a:gd name="connsiteY0-308" fmla="*/ 1257216 h 1257216"/>
              <a:gd name="connsiteX1-309" fmla="*/ 227508 w 638644"/>
              <a:gd name="connsiteY1-310" fmla="*/ 772690 h 1257216"/>
              <a:gd name="connsiteX2-311" fmla="*/ 0 w 638644"/>
              <a:gd name="connsiteY2-312" fmla="*/ 597024 h 1257216"/>
              <a:gd name="connsiteX3-313" fmla="*/ 257644 w 638644"/>
              <a:gd name="connsiteY3-314" fmla="*/ 504897 h 1257216"/>
              <a:gd name="connsiteX4-315" fmla="*/ 352894 w 638644"/>
              <a:gd name="connsiteY4-316" fmla="*/ 72 h 1257216"/>
              <a:gd name="connsiteX5-317" fmla="*/ 429094 w 638644"/>
              <a:gd name="connsiteY5-318" fmla="*/ 581097 h 1257216"/>
              <a:gd name="connsiteX6-319" fmla="*/ 638644 w 638644"/>
              <a:gd name="connsiteY6-320" fmla="*/ 657297 h 1257216"/>
              <a:gd name="connsiteX7-321" fmla="*/ 408951 w 638644"/>
              <a:gd name="connsiteY7-322" fmla="*/ 776593 h 1257216"/>
              <a:gd name="connsiteX8-323" fmla="*/ 317761 w 638644"/>
              <a:gd name="connsiteY8-324" fmla="*/ 1257216 h 1257216"/>
              <a:gd name="connsiteX0-325" fmla="*/ 339441 w 638644"/>
              <a:gd name="connsiteY0-326" fmla="*/ 1253055 h 1253055"/>
              <a:gd name="connsiteX1-327" fmla="*/ 227508 w 638644"/>
              <a:gd name="connsiteY1-328" fmla="*/ 772690 h 1253055"/>
              <a:gd name="connsiteX2-329" fmla="*/ 0 w 638644"/>
              <a:gd name="connsiteY2-330" fmla="*/ 597024 h 1253055"/>
              <a:gd name="connsiteX3-331" fmla="*/ 257644 w 638644"/>
              <a:gd name="connsiteY3-332" fmla="*/ 504897 h 1253055"/>
              <a:gd name="connsiteX4-333" fmla="*/ 352894 w 638644"/>
              <a:gd name="connsiteY4-334" fmla="*/ 72 h 1253055"/>
              <a:gd name="connsiteX5-335" fmla="*/ 429094 w 638644"/>
              <a:gd name="connsiteY5-336" fmla="*/ 581097 h 1253055"/>
              <a:gd name="connsiteX6-337" fmla="*/ 638644 w 638644"/>
              <a:gd name="connsiteY6-338" fmla="*/ 657297 h 1253055"/>
              <a:gd name="connsiteX7-339" fmla="*/ 408951 w 638644"/>
              <a:gd name="connsiteY7-340" fmla="*/ 776593 h 1253055"/>
              <a:gd name="connsiteX8-341" fmla="*/ 339441 w 638644"/>
              <a:gd name="connsiteY8-342" fmla="*/ 1253055 h 1253055"/>
              <a:gd name="connsiteX0-343" fmla="*/ 339441 w 638644"/>
              <a:gd name="connsiteY0-344" fmla="*/ 1253055 h 1253055"/>
              <a:gd name="connsiteX1-345" fmla="*/ 227508 w 638644"/>
              <a:gd name="connsiteY1-346" fmla="*/ 772690 h 1253055"/>
              <a:gd name="connsiteX2-347" fmla="*/ 0 w 638644"/>
              <a:gd name="connsiteY2-348" fmla="*/ 597024 h 1253055"/>
              <a:gd name="connsiteX3-349" fmla="*/ 257644 w 638644"/>
              <a:gd name="connsiteY3-350" fmla="*/ 504897 h 1253055"/>
              <a:gd name="connsiteX4-351" fmla="*/ 352894 w 638644"/>
              <a:gd name="connsiteY4-352" fmla="*/ 72 h 1253055"/>
              <a:gd name="connsiteX5-353" fmla="*/ 429094 w 638644"/>
              <a:gd name="connsiteY5-354" fmla="*/ 581097 h 1253055"/>
              <a:gd name="connsiteX6-355" fmla="*/ 638644 w 638644"/>
              <a:gd name="connsiteY6-356" fmla="*/ 657297 h 1253055"/>
              <a:gd name="connsiteX7-357" fmla="*/ 427015 w 638644"/>
              <a:gd name="connsiteY7-358" fmla="*/ 776594 h 1253055"/>
              <a:gd name="connsiteX8-359" fmla="*/ 339441 w 638644"/>
              <a:gd name="connsiteY8-360" fmla="*/ 1253055 h 1253055"/>
              <a:gd name="connsiteX0-361" fmla="*/ 339441 w 638644"/>
              <a:gd name="connsiteY0-362" fmla="*/ 1253055 h 1253055"/>
              <a:gd name="connsiteX1-363" fmla="*/ 227508 w 638644"/>
              <a:gd name="connsiteY1-364" fmla="*/ 772690 h 1253055"/>
              <a:gd name="connsiteX2-365" fmla="*/ 0 w 638644"/>
              <a:gd name="connsiteY2-366" fmla="*/ 597024 h 1253055"/>
              <a:gd name="connsiteX3-367" fmla="*/ 257644 w 638644"/>
              <a:gd name="connsiteY3-368" fmla="*/ 504897 h 1253055"/>
              <a:gd name="connsiteX4-369" fmla="*/ 352894 w 638644"/>
              <a:gd name="connsiteY4-370" fmla="*/ 72 h 1253055"/>
              <a:gd name="connsiteX5-371" fmla="*/ 443547 w 638644"/>
              <a:gd name="connsiteY5-372" fmla="*/ 539503 h 1253055"/>
              <a:gd name="connsiteX6-373" fmla="*/ 638644 w 638644"/>
              <a:gd name="connsiteY6-374" fmla="*/ 657297 h 1253055"/>
              <a:gd name="connsiteX7-375" fmla="*/ 427015 w 638644"/>
              <a:gd name="connsiteY7-376" fmla="*/ 776594 h 1253055"/>
              <a:gd name="connsiteX8-377" fmla="*/ 339441 w 638644"/>
              <a:gd name="connsiteY8-378" fmla="*/ 1253055 h 1253055"/>
              <a:gd name="connsiteX0-379" fmla="*/ 339441 w 642257"/>
              <a:gd name="connsiteY0-380" fmla="*/ 1253055 h 1253055"/>
              <a:gd name="connsiteX1-381" fmla="*/ 227508 w 642257"/>
              <a:gd name="connsiteY1-382" fmla="*/ 772690 h 1253055"/>
              <a:gd name="connsiteX2-383" fmla="*/ 0 w 642257"/>
              <a:gd name="connsiteY2-384" fmla="*/ 597024 h 1253055"/>
              <a:gd name="connsiteX3-385" fmla="*/ 257644 w 642257"/>
              <a:gd name="connsiteY3-386" fmla="*/ 504897 h 1253055"/>
              <a:gd name="connsiteX4-387" fmla="*/ 352894 w 642257"/>
              <a:gd name="connsiteY4-388" fmla="*/ 72 h 1253055"/>
              <a:gd name="connsiteX5-389" fmla="*/ 443547 w 642257"/>
              <a:gd name="connsiteY5-390" fmla="*/ 539503 h 1253055"/>
              <a:gd name="connsiteX6-391" fmla="*/ 642257 w 642257"/>
              <a:gd name="connsiteY6-392" fmla="*/ 628182 h 1253055"/>
              <a:gd name="connsiteX7-393" fmla="*/ 427015 w 642257"/>
              <a:gd name="connsiteY7-394" fmla="*/ 776594 h 1253055"/>
              <a:gd name="connsiteX8-395" fmla="*/ 339441 w 642257"/>
              <a:gd name="connsiteY8-396" fmla="*/ 1253055 h 1253055"/>
              <a:gd name="connsiteX0-397" fmla="*/ 339441 w 642257"/>
              <a:gd name="connsiteY0-398" fmla="*/ 1253055 h 1253055"/>
              <a:gd name="connsiteX1-399" fmla="*/ 227508 w 642257"/>
              <a:gd name="connsiteY1-400" fmla="*/ 772690 h 1253055"/>
              <a:gd name="connsiteX2-401" fmla="*/ 0 w 642257"/>
              <a:gd name="connsiteY2-402" fmla="*/ 597024 h 1253055"/>
              <a:gd name="connsiteX3-403" fmla="*/ 257644 w 642257"/>
              <a:gd name="connsiteY3-404" fmla="*/ 504897 h 1253055"/>
              <a:gd name="connsiteX4-405" fmla="*/ 352894 w 642257"/>
              <a:gd name="connsiteY4-406" fmla="*/ 72 h 1253055"/>
              <a:gd name="connsiteX5-407" fmla="*/ 436320 w 642257"/>
              <a:gd name="connsiteY5-408" fmla="*/ 514546 h 1253055"/>
              <a:gd name="connsiteX6-409" fmla="*/ 642257 w 642257"/>
              <a:gd name="connsiteY6-410" fmla="*/ 628182 h 1253055"/>
              <a:gd name="connsiteX7-411" fmla="*/ 427015 w 642257"/>
              <a:gd name="connsiteY7-412" fmla="*/ 776594 h 1253055"/>
              <a:gd name="connsiteX8-413" fmla="*/ 339441 w 642257"/>
              <a:gd name="connsiteY8-414" fmla="*/ 1253055 h 1253055"/>
              <a:gd name="connsiteX0-415" fmla="*/ 339441 w 642257"/>
              <a:gd name="connsiteY0-416" fmla="*/ 1253055 h 1253055"/>
              <a:gd name="connsiteX1-417" fmla="*/ 227508 w 642257"/>
              <a:gd name="connsiteY1-418" fmla="*/ 772690 h 1253055"/>
              <a:gd name="connsiteX2-419" fmla="*/ 0 w 642257"/>
              <a:gd name="connsiteY2-420" fmla="*/ 597024 h 1253055"/>
              <a:gd name="connsiteX3-421" fmla="*/ 257644 w 642257"/>
              <a:gd name="connsiteY3-422" fmla="*/ 504897 h 1253055"/>
              <a:gd name="connsiteX4-423" fmla="*/ 352894 w 642257"/>
              <a:gd name="connsiteY4-424" fmla="*/ 72 h 1253055"/>
              <a:gd name="connsiteX5-425" fmla="*/ 436320 w 642257"/>
              <a:gd name="connsiteY5-426" fmla="*/ 514546 h 1253055"/>
              <a:gd name="connsiteX6-427" fmla="*/ 642257 w 642257"/>
              <a:gd name="connsiteY6-428" fmla="*/ 628182 h 1253055"/>
              <a:gd name="connsiteX7-429" fmla="*/ 455920 w 642257"/>
              <a:gd name="connsiteY7-430" fmla="*/ 780753 h 1253055"/>
              <a:gd name="connsiteX8-431" fmla="*/ 339441 w 642257"/>
              <a:gd name="connsiteY8-432" fmla="*/ 1253055 h 1253055"/>
              <a:gd name="connsiteX0-433" fmla="*/ 339441 w 642257"/>
              <a:gd name="connsiteY0-434" fmla="*/ 1253055 h 1253055"/>
              <a:gd name="connsiteX1-435" fmla="*/ 227508 w 642257"/>
              <a:gd name="connsiteY1-436" fmla="*/ 772690 h 1253055"/>
              <a:gd name="connsiteX2-437" fmla="*/ 0 w 642257"/>
              <a:gd name="connsiteY2-438" fmla="*/ 597024 h 1253055"/>
              <a:gd name="connsiteX3-439" fmla="*/ 257644 w 642257"/>
              <a:gd name="connsiteY3-440" fmla="*/ 504897 h 1253055"/>
              <a:gd name="connsiteX4-441" fmla="*/ 352894 w 642257"/>
              <a:gd name="connsiteY4-442" fmla="*/ 72 h 1253055"/>
              <a:gd name="connsiteX5-443" fmla="*/ 436320 w 642257"/>
              <a:gd name="connsiteY5-444" fmla="*/ 514546 h 1253055"/>
              <a:gd name="connsiteX6-445" fmla="*/ 642257 w 642257"/>
              <a:gd name="connsiteY6-446" fmla="*/ 628182 h 1253055"/>
              <a:gd name="connsiteX7-447" fmla="*/ 441468 w 642257"/>
              <a:gd name="connsiteY7-448" fmla="*/ 789072 h 1253055"/>
              <a:gd name="connsiteX8-449" fmla="*/ 339441 w 642257"/>
              <a:gd name="connsiteY8-450" fmla="*/ 1253055 h 1253055"/>
              <a:gd name="connsiteX0-451" fmla="*/ 339441 w 642257"/>
              <a:gd name="connsiteY0-452" fmla="*/ 1253055 h 1253055"/>
              <a:gd name="connsiteX1-453" fmla="*/ 227508 w 642257"/>
              <a:gd name="connsiteY1-454" fmla="*/ 772690 h 1253055"/>
              <a:gd name="connsiteX2-455" fmla="*/ 0 w 642257"/>
              <a:gd name="connsiteY2-456" fmla="*/ 597024 h 1253055"/>
              <a:gd name="connsiteX3-457" fmla="*/ 257644 w 642257"/>
              <a:gd name="connsiteY3-458" fmla="*/ 504897 h 1253055"/>
              <a:gd name="connsiteX4-459" fmla="*/ 352894 w 642257"/>
              <a:gd name="connsiteY4-460" fmla="*/ 72 h 1253055"/>
              <a:gd name="connsiteX5-461" fmla="*/ 436320 w 642257"/>
              <a:gd name="connsiteY5-462" fmla="*/ 514546 h 1253055"/>
              <a:gd name="connsiteX6-463" fmla="*/ 642257 w 642257"/>
              <a:gd name="connsiteY6-464" fmla="*/ 628182 h 1253055"/>
              <a:gd name="connsiteX7-465" fmla="*/ 441468 w 642257"/>
              <a:gd name="connsiteY7-466" fmla="*/ 789072 h 1253055"/>
              <a:gd name="connsiteX8-467" fmla="*/ 339441 w 642257"/>
              <a:gd name="connsiteY8-468" fmla="*/ 1253055 h 12530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97DA9"/>
              </a:solidFill>
            </a:endParaRPr>
          </a:p>
        </p:txBody>
      </p:sp>
      <p:grpSp>
        <p:nvGrpSpPr>
          <p:cNvPr id="76" name="PA_库_组合 94"/>
          <p:cNvGrpSpPr/>
          <p:nvPr>
            <p:custDataLst>
              <p:tags r:id="rId3"/>
            </p:custDataLst>
          </p:nvPr>
        </p:nvGrpSpPr>
        <p:grpSpPr>
          <a:xfrm>
            <a:off x="1567336" y="886330"/>
            <a:ext cx="9536093" cy="5896308"/>
            <a:chOff x="3352257" y="8272093"/>
            <a:chExt cx="2816087" cy="2217556"/>
          </a:xfrm>
        </p:grpSpPr>
        <p:sp>
          <p:nvSpPr>
            <p:cNvPr id="77" name="任意多边形 95"/>
            <p:cNvSpPr/>
            <p:nvPr/>
          </p:nvSpPr>
          <p:spPr>
            <a:xfrm>
              <a:off x="4082698" y="10129729"/>
              <a:ext cx="1541208" cy="359920"/>
            </a:xfrm>
            <a:custGeom>
              <a:avLst/>
              <a:gdLst>
                <a:gd name="connsiteX0" fmla="*/ 432707 w 1484704"/>
                <a:gd name="connsiteY0" fmla="*/ 30822 h 360364"/>
                <a:gd name="connsiteX1" fmla="*/ 432707 w 1484704"/>
                <a:gd name="connsiteY1" fmla="*/ 174661 h 360364"/>
                <a:gd name="connsiteX2" fmla="*/ 145031 w 1484704"/>
                <a:gd name="connsiteY2" fmla="*/ 195209 h 360364"/>
                <a:gd name="connsiteX3" fmla="*/ 93660 w 1484704"/>
                <a:gd name="connsiteY3" fmla="*/ 349321 h 360364"/>
                <a:gd name="connsiteX4" fmla="*/ 1419027 w 1484704"/>
                <a:gd name="connsiteY4" fmla="*/ 328773 h 360364"/>
                <a:gd name="connsiteX5" fmla="*/ 1244366 w 1484704"/>
                <a:gd name="connsiteY5" fmla="*/ 174661 h 360364"/>
                <a:gd name="connsiteX6" fmla="*/ 905319 w 1484704"/>
                <a:gd name="connsiteY6" fmla="*/ 174661 h 360364"/>
                <a:gd name="connsiteX7" fmla="*/ 853948 w 1484704"/>
                <a:gd name="connsiteY7" fmla="*/ 41097 h 360364"/>
                <a:gd name="connsiteX8" fmla="*/ 473804 w 1484704"/>
                <a:gd name="connsiteY8" fmla="*/ 0 h 360364"/>
                <a:gd name="connsiteX0-1" fmla="*/ 432707 w 1488230"/>
                <a:gd name="connsiteY0-2" fmla="*/ 30822 h 360364"/>
                <a:gd name="connsiteX1-3" fmla="*/ 432707 w 1488230"/>
                <a:gd name="connsiteY1-4" fmla="*/ 174661 h 360364"/>
                <a:gd name="connsiteX2-5" fmla="*/ 145031 w 1488230"/>
                <a:gd name="connsiteY2-6" fmla="*/ 195209 h 360364"/>
                <a:gd name="connsiteX3-7" fmla="*/ 93660 w 1488230"/>
                <a:gd name="connsiteY3-8" fmla="*/ 349321 h 360364"/>
                <a:gd name="connsiteX4-9" fmla="*/ 1419027 w 1488230"/>
                <a:gd name="connsiteY4-10" fmla="*/ 328773 h 360364"/>
                <a:gd name="connsiteX5-11" fmla="*/ 1244366 w 1488230"/>
                <a:gd name="connsiteY5-12" fmla="*/ 174661 h 360364"/>
                <a:gd name="connsiteX6-13" fmla="*/ 905319 w 1488230"/>
                <a:gd name="connsiteY6-14" fmla="*/ 174661 h 360364"/>
                <a:gd name="connsiteX7-15" fmla="*/ 853948 w 1488230"/>
                <a:gd name="connsiteY7-16" fmla="*/ 41097 h 360364"/>
                <a:gd name="connsiteX8-17" fmla="*/ 473804 w 1488230"/>
                <a:gd name="connsiteY8-18" fmla="*/ 0 h 360364"/>
                <a:gd name="connsiteX0-19" fmla="*/ 448705 w 1504228"/>
                <a:gd name="connsiteY0-20" fmla="*/ 30822 h 360364"/>
                <a:gd name="connsiteX1-21" fmla="*/ 448705 w 1504228"/>
                <a:gd name="connsiteY1-22" fmla="*/ 174661 h 360364"/>
                <a:gd name="connsiteX2-23" fmla="*/ 115616 w 1504228"/>
                <a:gd name="connsiteY2-24" fmla="*/ 195209 h 360364"/>
                <a:gd name="connsiteX3-25" fmla="*/ 109658 w 1504228"/>
                <a:gd name="connsiteY3-26" fmla="*/ 349321 h 360364"/>
                <a:gd name="connsiteX4-27" fmla="*/ 1435025 w 1504228"/>
                <a:gd name="connsiteY4-28" fmla="*/ 328773 h 360364"/>
                <a:gd name="connsiteX5-29" fmla="*/ 1260364 w 1504228"/>
                <a:gd name="connsiteY5-30" fmla="*/ 174661 h 360364"/>
                <a:gd name="connsiteX6-31" fmla="*/ 921317 w 1504228"/>
                <a:gd name="connsiteY6-32" fmla="*/ 174661 h 360364"/>
                <a:gd name="connsiteX7-33" fmla="*/ 869946 w 1504228"/>
                <a:gd name="connsiteY7-34" fmla="*/ 41097 h 360364"/>
                <a:gd name="connsiteX8-35" fmla="*/ 489802 w 1504228"/>
                <a:gd name="connsiteY8-36" fmla="*/ 0 h 360364"/>
                <a:gd name="connsiteX0-37" fmla="*/ 456558 w 1512081"/>
                <a:gd name="connsiteY0-38" fmla="*/ 30822 h 360364"/>
                <a:gd name="connsiteX1-39" fmla="*/ 456558 w 1512081"/>
                <a:gd name="connsiteY1-40" fmla="*/ 174661 h 360364"/>
                <a:gd name="connsiteX2-41" fmla="*/ 123469 w 1512081"/>
                <a:gd name="connsiteY2-42" fmla="*/ 195209 h 360364"/>
                <a:gd name="connsiteX3-43" fmla="*/ 117511 w 1512081"/>
                <a:gd name="connsiteY3-44" fmla="*/ 349321 h 360364"/>
                <a:gd name="connsiteX4-45" fmla="*/ 1442878 w 1512081"/>
                <a:gd name="connsiteY4-46" fmla="*/ 328773 h 360364"/>
                <a:gd name="connsiteX5-47" fmla="*/ 1268217 w 1512081"/>
                <a:gd name="connsiteY5-48" fmla="*/ 174661 h 360364"/>
                <a:gd name="connsiteX6-49" fmla="*/ 929170 w 1512081"/>
                <a:gd name="connsiteY6-50" fmla="*/ 174661 h 360364"/>
                <a:gd name="connsiteX7-51" fmla="*/ 877799 w 1512081"/>
                <a:gd name="connsiteY7-52" fmla="*/ 41097 h 360364"/>
                <a:gd name="connsiteX8-53" fmla="*/ 497655 w 1512081"/>
                <a:gd name="connsiteY8-54" fmla="*/ 0 h 360364"/>
                <a:gd name="connsiteX0-55" fmla="*/ 460127 w 1515650"/>
                <a:gd name="connsiteY0-56" fmla="*/ 30822 h 360364"/>
                <a:gd name="connsiteX1-57" fmla="*/ 460127 w 1515650"/>
                <a:gd name="connsiteY1-58" fmla="*/ 174661 h 360364"/>
                <a:gd name="connsiteX2-59" fmla="*/ 127038 w 1515650"/>
                <a:gd name="connsiteY2-60" fmla="*/ 195209 h 360364"/>
                <a:gd name="connsiteX3-61" fmla="*/ 121080 w 1515650"/>
                <a:gd name="connsiteY3-62" fmla="*/ 349321 h 360364"/>
                <a:gd name="connsiteX4-63" fmla="*/ 1446447 w 1515650"/>
                <a:gd name="connsiteY4-64" fmla="*/ 328773 h 360364"/>
                <a:gd name="connsiteX5-65" fmla="*/ 1271786 w 1515650"/>
                <a:gd name="connsiteY5-66" fmla="*/ 174661 h 360364"/>
                <a:gd name="connsiteX6-67" fmla="*/ 932739 w 1515650"/>
                <a:gd name="connsiteY6-68" fmla="*/ 174661 h 360364"/>
                <a:gd name="connsiteX7-69" fmla="*/ 881368 w 1515650"/>
                <a:gd name="connsiteY7-70" fmla="*/ 41097 h 360364"/>
                <a:gd name="connsiteX8-71" fmla="*/ 501224 w 1515650"/>
                <a:gd name="connsiteY8-72" fmla="*/ 0 h 360364"/>
                <a:gd name="connsiteX0-73" fmla="*/ 460127 w 1541207"/>
                <a:gd name="connsiteY0-74" fmla="*/ 30822 h 359920"/>
                <a:gd name="connsiteX1-75" fmla="*/ 460127 w 1541207"/>
                <a:gd name="connsiteY1-76" fmla="*/ 174661 h 359920"/>
                <a:gd name="connsiteX2-77" fmla="*/ 127038 w 1541207"/>
                <a:gd name="connsiteY2-78" fmla="*/ 195209 h 359920"/>
                <a:gd name="connsiteX3-79" fmla="*/ 121080 w 1541207"/>
                <a:gd name="connsiteY3-80" fmla="*/ 349321 h 359920"/>
                <a:gd name="connsiteX4-81" fmla="*/ 1446447 w 1541207"/>
                <a:gd name="connsiteY4-82" fmla="*/ 328773 h 359920"/>
                <a:gd name="connsiteX5-83" fmla="*/ 1362610 w 1541207"/>
                <a:gd name="connsiteY5-84" fmla="*/ 186428 h 359920"/>
                <a:gd name="connsiteX6-85" fmla="*/ 932739 w 1541207"/>
                <a:gd name="connsiteY6-86" fmla="*/ 174661 h 359920"/>
                <a:gd name="connsiteX7-87" fmla="*/ 881368 w 1541207"/>
                <a:gd name="connsiteY7-88" fmla="*/ 41097 h 359920"/>
                <a:gd name="connsiteX8-89" fmla="*/ 501224 w 1541207"/>
                <a:gd name="connsiteY8-90" fmla="*/ 0 h 3599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1541207" h="359920">
                  <a:moveTo>
                    <a:pt x="460127" y="30822"/>
                  </a:moveTo>
                  <a:cubicBezTo>
                    <a:pt x="484100" y="89042"/>
                    <a:pt x="515642" y="147263"/>
                    <a:pt x="460127" y="174661"/>
                  </a:cubicBezTo>
                  <a:cubicBezTo>
                    <a:pt x="404612" y="202059"/>
                    <a:pt x="224829" y="181787"/>
                    <a:pt x="127038" y="195209"/>
                  </a:cubicBezTo>
                  <a:cubicBezTo>
                    <a:pt x="29247" y="208631"/>
                    <a:pt x="-98822" y="327060"/>
                    <a:pt x="121080" y="349321"/>
                  </a:cubicBezTo>
                  <a:cubicBezTo>
                    <a:pt x="340982" y="371582"/>
                    <a:pt x="1239525" y="355922"/>
                    <a:pt x="1446447" y="328773"/>
                  </a:cubicBezTo>
                  <a:cubicBezTo>
                    <a:pt x="1653369" y="301624"/>
                    <a:pt x="1472997" y="204269"/>
                    <a:pt x="1362610" y="186428"/>
                  </a:cubicBezTo>
                  <a:cubicBezTo>
                    <a:pt x="1252223" y="168587"/>
                    <a:pt x="1012946" y="198883"/>
                    <a:pt x="932739" y="174661"/>
                  </a:cubicBezTo>
                  <a:cubicBezTo>
                    <a:pt x="852532" y="150439"/>
                    <a:pt x="953287" y="70207"/>
                    <a:pt x="881368" y="41097"/>
                  </a:cubicBezTo>
                  <a:cubicBezTo>
                    <a:pt x="809449" y="11987"/>
                    <a:pt x="655336" y="5993"/>
                    <a:pt x="501224" y="0"/>
                  </a:cubicBezTo>
                </a:path>
              </a:pathLst>
            </a:custGeom>
            <a:noFill/>
            <a:ln w="2540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任意多边形 96"/>
            <p:cNvSpPr/>
            <p:nvPr/>
          </p:nvSpPr>
          <p:spPr>
            <a:xfrm>
              <a:off x="3352257" y="8272093"/>
              <a:ext cx="2816087" cy="1897406"/>
            </a:xfrm>
            <a:custGeom>
              <a:avLst/>
              <a:gdLst>
                <a:gd name="connsiteX0" fmla="*/ 1707880 w 2861827"/>
                <a:gd name="connsiteY0" fmla="*/ 281295 h 1930288"/>
                <a:gd name="connsiteX1" fmla="*/ 215615 w 2861827"/>
                <a:gd name="connsiteY1" fmla="*/ 339692 h 1930288"/>
                <a:gd name="connsiteX2" fmla="*/ 232000 w 2861827"/>
                <a:gd name="connsiteY2" fmla="*/ 394107 h 1930288"/>
                <a:gd name="connsiteX3" fmla="*/ 215615 w 2861827"/>
                <a:gd name="connsiteY3" fmla="*/ 1373568 h 1930288"/>
                <a:gd name="connsiteX4" fmla="*/ 649803 w 2861827"/>
                <a:gd name="connsiteY4" fmla="*/ 1618433 h 1930288"/>
                <a:gd name="connsiteX5" fmla="*/ 1976943 w 2861827"/>
                <a:gd name="connsiteY5" fmla="*/ 1632037 h 1930288"/>
                <a:gd name="connsiteX6" fmla="*/ 2632321 w 2861827"/>
                <a:gd name="connsiteY6" fmla="*/ 1489914 h 1930288"/>
                <a:gd name="connsiteX7" fmla="*/ 2571218 w 2861827"/>
                <a:gd name="connsiteY7" fmla="*/ 336220 h 1930288"/>
                <a:gd name="connsiteX8" fmla="*/ 1707880 w 2861827"/>
                <a:gd name="connsiteY8" fmla="*/ 281295 h 1930288"/>
                <a:gd name="connsiteX9" fmla="*/ 1615991 w 2861827"/>
                <a:gd name="connsiteY9" fmla="*/ 30 h 1930288"/>
                <a:gd name="connsiteX10" fmla="*/ 2608370 w 2861827"/>
                <a:gd name="connsiteY10" fmla="*/ 112138 h 1930288"/>
                <a:gd name="connsiteX11" fmla="*/ 2795281 w 2861827"/>
                <a:gd name="connsiteY11" fmla="*/ 1556567 h 1930288"/>
                <a:gd name="connsiteX12" fmla="*/ 2047637 w 2861827"/>
                <a:gd name="connsiteY12" fmla="*/ 1896433 h 1930288"/>
                <a:gd name="connsiteX13" fmla="*/ 533661 w 2861827"/>
                <a:gd name="connsiteY13" fmla="*/ 1877551 h 1930288"/>
                <a:gd name="connsiteX14" fmla="*/ 38348 w 2861827"/>
                <a:gd name="connsiteY14" fmla="*/ 1537686 h 1930288"/>
                <a:gd name="connsiteX15" fmla="*/ 57038 w 2861827"/>
                <a:gd name="connsiteY15" fmla="*/ 178223 h 1930288"/>
                <a:gd name="connsiteX16" fmla="*/ 38347 w 2861827"/>
                <a:gd name="connsiteY16" fmla="*/ 102697 h 1930288"/>
                <a:gd name="connsiteX17" fmla="*/ 1615991 w 2861827"/>
                <a:gd name="connsiteY17" fmla="*/ 30 h 1930288"/>
                <a:gd name="connsiteX0-1" fmla="*/ 1718242 w 2872189"/>
                <a:gd name="connsiteY0-2" fmla="*/ 281295 h 1930288"/>
                <a:gd name="connsiteX1-3" fmla="*/ 225977 w 2872189"/>
                <a:gd name="connsiteY1-4" fmla="*/ 339692 h 1930288"/>
                <a:gd name="connsiteX2-5" fmla="*/ 242362 w 2872189"/>
                <a:gd name="connsiteY2-6" fmla="*/ 394107 h 1930288"/>
                <a:gd name="connsiteX3-7" fmla="*/ 225977 w 2872189"/>
                <a:gd name="connsiteY3-8" fmla="*/ 1373568 h 1930288"/>
                <a:gd name="connsiteX4-9" fmla="*/ 660165 w 2872189"/>
                <a:gd name="connsiteY4-10" fmla="*/ 1618433 h 1930288"/>
                <a:gd name="connsiteX5-11" fmla="*/ 1987305 w 2872189"/>
                <a:gd name="connsiteY5-12" fmla="*/ 1632037 h 1930288"/>
                <a:gd name="connsiteX6-13" fmla="*/ 2642683 w 2872189"/>
                <a:gd name="connsiteY6-14" fmla="*/ 1489914 h 1930288"/>
                <a:gd name="connsiteX7-15" fmla="*/ 2581580 w 2872189"/>
                <a:gd name="connsiteY7-16" fmla="*/ 336220 h 1930288"/>
                <a:gd name="connsiteX8-17" fmla="*/ 1718242 w 2872189"/>
                <a:gd name="connsiteY8-18" fmla="*/ 281295 h 1930288"/>
                <a:gd name="connsiteX9-19" fmla="*/ 1626353 w 2872189"/>
                <a:gd name="connsiteY9-20" fmla="*/ 30 h 1930288"/>
                <a:gd name="connsiteX10-21" fmla="*/ 2618732 w 2872189"/>
                <a:gd name="connsiteY10-22" fmla="*/ 112138 h 1930288"/>
                <a:gd name="connsiteX11-23" fmla="*/ 2805643 w 2872189"/>
                <a:gd name="connsiteY11-24" fmla="*/ 1556567 h 1930288"/>
                <a:gd name="connsiteX12-25" fmla="*/ 2057999 w 2872189"/>
                <a:gd name="connsiteY12-26" fmla="*/ 1896433 h 1930288"/>
                <a:gd name="connsiteX13-27" fmla="*/ 544023 w 2872189"/>
                <a:gd name="connsiteY13-28" fmla="*/ 1877551 h 1930288"/>
                <a:gd name="connsiteX14-29" fmla="*/ 48710 w 2872189"/>
                <a:gd name="connsiteY14-30" fmla="*/ 1537686 h 1930288"/>
                <a:gd name="connsiteX15-31" fmla="*/ 42200 w 2872189"/>
                <a:gd name="connsiteY15-32" fmla="*/ 182213 h 1930288"/>
                <a:gd name="connsiteX16-33" fmla="*/ 48709 w 2872189"/>
                <a:gd name="connsiteY16-34" fmla="*/ 102697 h 1930288"/>
                <a:gd name="connsiteX17-35" fmla="*/ 1626353 w 2872189"/>
                <a:gd name="connsiteY17-36" fmla="*/ 30 h 1930288"/>
                <a:gd name="connsiteX0-37" fmla="*/ 1718242 w 2872189"/>
                <a:gd name="connsiteY0-38" fmla="*/ 281295 h 1930288"/>
                <a:gd name="connsiteX1-39" fmla="*/ 225977 w 2872189"/>
                <a:gd name="connsiteY1-40" fmla="*/ 339692 h 1930288"/>
                <a:gd name="connsiteX2-41" fmla="*/ 242362 w 2872189"/>
                <a:gd name="connsiteY2-42" fmla="*/ 394107 h 1930288"/>
                <a:gd name="connsiteX3-43" fmla="*/ 225977 w 2872189"/>
                <a:gd name="connsiteY3-44" fmla="*/ 1373568 h 1930288"/>
                <a:gd name="connsiteX4-45" fmla="*/ 660165 w 2872189"/>
                <a:gd name="connsiteY4-46" fmla="*/ 1618433 h 1930288"/>
                <a:gd name="connsiteX5-47" fmla="*/ 1987305 w 2872189"/>
                <a:gd name="connsiteY5-48" fmla="*/ 1632037 h 1930288"/>
                <a:gd name="connsiteX6-49" fmla="*/ 2642683 w 2872189"/>
                <a:gd name="connsiteY6-50" fmla="*/ 1489914 h 1930288"/>
                <a:gd name="connsiteX7-51" fmla="*/ 2581580 w 2872189"/>
                <a:gd name="connsiteY7-52" fmla="*/ 336220 h 1930288"/>
                <a:gd name="connsiteX8-53" fmla="*/ 1718242 w 2872189"/>
                <a:gd name="connsiteY8-54" fmla="*/ 281295 h 1930288"/>
                <a:gd name="connsiteX9-55" fmla="*/ 1626353 w 2872189"/>
                <a:gd name="connsiteY9-56" fmla="*/ 30 h 1930288"/>
                <a:gd name="connsiteX10-57" fmla="*/ 2618732 w 2872189"/>
                <a:gd name="connsiteY10-58" fmla="*/ 112138 h 1930288"/>
                <a:gd name="connsiteX11-59" fmla="*/ 2805643 w 2872189"/>
                <a:gd name="connsiteY11-60" fmla="*/ 1556567 h 1930288"/>
                <a:gd name="connsiteX12-61" fmla="*/ 2057999 w 2872189"/>
                <a:gd name="connsiteY12-62" fmla="*/ 1896433 h 1930288"/>
                <a:gd name="connsiteX13-63" fmla="*/ 544023 w 2872189"/>
                <a:gd name="connsiteY13-64" fmla="*/ 1877551 h 1930288"/>
                <a:gd name="connsiteX14-65" fmla="*/ 48710 w 2872189"/>
                <a:gd name="connsiteY14-66" fmla="*/ 1537686 h 1930288"/>
                <a:gd name="connsiteX15-67" fmla="*/ 42200 w 2872189"/>
                <a:gd name="connsiteY15-68" fmla="*/ 182213 h 1930288"/>
                <a:gd name="connsiteX16-69" fmla="*/ 48709 w 2872189"/>
                <a:gd name="connsiteY16-70" fmla="*/ 102697 h 1930288"/>
                <a:gd name="connsiteX17-71" fmla="*/ 1626353 w 2872189"/>
                <a:gd name="connsiteY17-72" fmla="*/ 30 h 1930288"/>
                <a:gd name="connsiteX0-73" fmla="*/ 1716326 w 2870273"/>
                <a:gd name="connsiteY0-74" fmla="*/ 281295 h 1930288"/>
                <a:gd name="connsiteX1-75" fmla="*/ 224061 w 2870273"/>
                <a:gd name="connsiteY1-76" fmla="*/ 339692 h 1930288"/>
                <a:gd name="connsiteX2-77" fmla="*/ 240446 w 2870273"/>
                <a:gd name="connsiteY2-78" fmla="*/ 394107 h 1930288"/>
                <a:gd name="connsiteX3-79" fmla="*/ 224061 w 2870273"/>
                <a:gd name="connsiteY3-80" fmla="*/ 1373568 h 1930288"/>
                <a:gd name="connsiteX4-81" fmla="*/ 658249 w 2870273"/>
                <a:gd name="connsiteY4-82" fmla="*/ 1618433 h 1930288"/>
                <a:gd name="connsiteX5-83" fmla="*/ 1985389 w 2870273"/>
                <a:gd name="connsiteY5-84" fmla="*/ 1632037 h 1930288"/>
                <a:gd name="connsiteX6-85" fmla="*/ 2640767 w 2870273"/>
                <a:gd name="connsiteY6-86" fmla="*/ 1489914 h 1930288"/>
                <a:gd name="connsiteX7-87" fmla="*/ 2579664 w 2870273"/>
                <a:gd name="connsiteY7-88" fmla="*/ 336220 h 1930288"/>
                <a:gd name="connsiteX8-89" fmla="*/ 1716326 w 2870273"/>
                <a:gd name="connsiteY8-90" fmla="*/ 281295 h 1930288"/>
                <a:gd name="connsiteX9-91" fmla="*/ 1624437 w 2870273"/>
                <a:gd name="connsiteY9-92" fmla="*/ 30 h 1930288"/>
                <a:gd name="connsiteX10-93" fmla="*/ 2616816 w 2870273"/>
                <a:gd name="connsiteY10-94" fmla="*/ 112138 h 1930288"/>
                <a:gd name="connsiteX11-95" fmla="*/ 2803727 w 2870273"/>
                <a:gd name="connsiteY11-96" fmla="*/ 1556567 h 1930288"/>
                <a:gd name="connsiteX12-97" fmla="*/ 2056083 w 2870273"/>
                <a:gd name="connsiteY12-98" fmla="*/ 1896433 h 1930288"/>
                <a:gd name="connsiteX13-99" fmla="*/ 542107 w 2870273"/>
                <a:gd name="connsiteY13-100" fmla="*/ 1877551 h 1930288"/>
                <a:gd name="connsiteX14-101" fmla="*/ 46794 w 2870273"/>
                <a:gd name="connsiteY14-102" fmla="*/ 1537686 h 1930288"/>
                <a:gd name="connsiteX15-103" fmla="*/ 44484 w 2870273"/>
                <a:gd name="connsiteY15-104" fmla="*/ 226103 h 1930288"/>
                <a:gd name="connsiteX16-105" fmla="*/ 46793 w 2870273"/>
                <a:gd name="connsiteY16-106" fmla="*/ 102697 h 1930288"/>
                <a:gd name="connsiteX17-107" fmla="*/ 1624437 w 2870273"/>
                <a:gd name="connsiteY17-108" fmla="*/ 30 h 1930288"/>
                <a:gd name="connsiteX0-109" fmla="*/ 1716326 w 2870273"/>
                <a:gd name="connsiteY0-110" fmla="*/ 281295 h 1930288"/>
                <a:gd name="connsiteX1-111" fmla="*/ 224061 w 2870273"/>
                <a:gd name="connsiteY1-112" fmla="*/ 339692 h 1930288"/>
                <a:gd name="connsiteX2-113" fmla="*/ 240446 w 2870273"/>
                <a:gd name="connsiteY2-114" fmla="*/ 394107 h 1930288"/>
                <a:gd name="connsiteX3-115" fmla="*/ 224061 w 2870273"/>
                <a:gd name="connsiteY3-116" fmla="*/ 1373568 h 1930288"/>
                <a:gd name="connsiteX4-117" fmla="*/ 658249 w 2870273"/>
                <a:gd name="connsiteY4-118" fmla="*/ 1618433 h 1930288"/>
                <a:gd name="connsiteX5-119" fmla="*/ 1985389 w 2870273"/>
                <a:gd name="connsiteY5-120" fmla="*/ 1632037 h 1930288"/>
                <a:gd name="connsiteX6-121" fmla="*/ 2640767 w 2870273"/>
                <a:gd name="connsiteY6-122" fmla="*/ 1489914 h 1930288"/>
                <a:gd name="connsiteX7-123" fmla="*/ 2579664 w 2870273"/>
                <a:gd name="connsiteY7-124" fmla="*/ 336220 h 1930288"/>
                <a:gd name="connsiteX8-125" fmla="*/ 1716326 w 2870273"/>
                <a:gd name="connsiteY8-126" fmla="*/ 281295 h 1930288"/>
                <a:gd name="connsiteX9-127" fmla="*/ 1624437 w 2870273"/>
                <a:gd name="connsiteY9-128" fmla="*/ 30 h 1930288"/>
                <a:gd name="connsiteX10-129" fmla="*/ 2616816 w 2870273"/>
                <a:gd name="connsiteY10-130" fmla="*/ 112138 h 1930288"/>
                <a:gd name="connsiteX11-131" fmla="*/ 2803727 w 2870273"/>
                <a:gd name="connsiteY11-132" fmla="*/ 1556567 h 1930288"/>
                <a:gd name="connsiteX12-133" fmla="*/ 2056083 w 2870273"/>
                <a:gd name="connsiteY12-134" fmla="*/ 1896433 h 1930288"/>
                <a:gd name="connsiteX13-135" fmla="*/ 542107 w 2870273"/>
                <a:gd name="connsiteY13-136" fmla="*/ 1877551 h 1930288"/>
                <a:gd name="connsiteX14-137" fmla="*/ 46794 w 2870273"/>
                <a:gd name="connsiteY14-138" fmla="*/ 1537686 h 1930288"/>
                <a:gd name="connsiteX15-139" fmla="*/ 44484 w 2870273"/>
                <a:gd name="connsiteY15-140" fmla="*/ 226103 h 1930288"/>
                <a:gd name="connsiteX16-141" fmla="*/ 46793 w 2870273"/>
                <a:gd name="connsiteY16-142" fmla="*/ 102697 h 1930288"/>
                <a:gd name="connsiteX17-143" fmla="*/ 1624437 w 2870273"/>
                <a:gd name="connsiteY17-144" fmla="*/ 30 h 1930288"/>
                <a:gd name="connsiteX0-145" fmla="*/ 1716326 w 2870273"/>
                <a:gd name="connsiteY0-146" fmla="*/ 281295 h 1930288"/>
                <a:gd name="connsiteX1-147" fmla="*/ 224061 w 2870273"/>
                <a:gd name="connsiteY1-148" fmla="*/ 339692 h 1930288"/>
                <a:gd name="connsiteX2-149" fmla="*/ 240446 w 2870273"/>
                <a:gd name="connsiteY2-150" fmla="*/ 394107 h 1930288"/>
                <a:gd name="connsiteX3-151" fmla="*/ 224061 w 2870273"/>
                <a:gd name="connsiteY3-152" fmla="*/ 1373568 h 1930288"/>
                <a:gd name="connsiteX4-153" fmla="*/ 658249 w 2870273"/>
                <a:gd name="connsiteY4-154" fmla="*/ 1618433 h 1930288"/>
                <a:gd name="connsiteX5-155" fmla="*/ 1985389 w 2870273"/>
                <a:gd name="connsiteY5-156" fmla="*/ 1632037 h 1930288"/>
                <a:gd name="connsiteX6-157" fmla="*/ 2640767 w 2870273"/>
                <a:gd name="connsiteY6-158" fmla="*/ 1489914 h 1930288"/>
                <a:gd name="connsiteX7-159" fmla="*/ 2579664 w 2870273"/>
                <a:gd name="connsiteY7-160" fmla="*/ 336220 h 1930288"/>
                <a:gd name="connsiteX8-161" fmla="*/ 1716326 w 2870273"/>
                <a:gd name="connsiteY8-162" fmla="*/ 281295 h 1930288"/>
                <a:gd name="connsiteX9-163" fmla="*/ 1624437 w 2870273"/>
                <a:gd name="connsiteY9-164" fmla="*/ 30 h 1930288"/>
                <a:gd name="connsiteX10-165" fmla="*/ 2616816 w 2870273"/>
                <a:gd name="connsiteY10-166" fmla="*/ 112138 h 1930288"/>
                <a:gd name="connsiteX11-167" fmla="*/ 2803727 w 2870273"/>
                <a:gd name="connsiteY11-168" fmla="*/ 1556567 h 1930288"/>
                <a:gd name="connsiteX12-169" fmla="*/ 2056083 w 2870273"/>
                <a:gd name="connsiteY12-170" fmla="*/ 1896433 h 1930288"/>
                <a:gd name="connsiteX13-171" fmla="*/ 542107 w 2870273"/>
                <a:gd name="connsiteY13-172" fmla="*/ 1877551 h 1930288"/>
                <a:gd name="connsiteX14-173" fmla="*/ 46794 w 2870273"/>
                <a:gd name="connsiteY14-174" fmla="*/ 1537686 h 1930288"/>
                <a:gd name="connsiteX15-175" fmla="*/ 44484 w 2870273"/>
                <a:gd name="connsiteY15-176" fmla="*/ 226103 h 1930288"/>
                <a:gd name="connsiteX16-177" fmla="*/ 46793 w 2870273"/>
                <a:gd name="connsiteY16-178" fmla="*/ 102697 h 1930288"/>
                <a:gd name="connsiteX17-179" fmla="*/ 1624437 w 2870273"/>
                <a:gd name="connsiteY17-180" fmla="*/ 30 h 1930288"/>
                <a:gd name="connsiteX0-181" fmla="*/ 1718242 w 2872189"/>
                <a:gd name="connsiteY0-182" fmla="*/ 281295 h 1930288"/>
                <a:gd name="connsiteX1-183" fmla="*/ 225977 w 2872189"/>
                <a:gd name="connsiteY1-184" fmla="*/ 339692 h 1930288"/>
                <a:gd name="connsiteX2-185" fmla="*/ 242362 w 2872189"/>
                <a:gd name="connsiteY2-186" fmla="*/ 394107 h 1930288"/>
                <a:gd name="connsiteX3-187" fmla="*/ 225977 w 2872189"/>
                <a:gd name="connsiteY3-188" fmla="*/ 1373568 h 1930288"/>
                <a:gd name="connsiteX4-189" fmla="*/ 660165 w 2872189"/>
                <a:gd name="connsiteY4-190" fmla="*/ 1618433 h 1930288"/>
                <a:gd name="connsiteX5-191" fmla="*/ 1987305 w 2872189"/>
                <a:gd name="connsiteY5-192" fmla="*/ 1632037 h 1930288"/>
                <a:gd name="connsiteX6-193" fmla="*/ 2642683 w 2872189"/>
                <a:gd name="connsiteY6-194" fmla="*/ 1489914 h 1930288"/>
                <a:gd name="connsiteX7-195" fmla="*/ 2581580 w 2872189"/>
                <a:gd name="connsiteY7-196" fmla="*/ 336220 h 1930288"/>
                <a:gd name="connsiteX8-197" fmla="*/ 1718242 w 2872189"/>
                <a:gd name="connsiteY8-198" fmla="*/ 281295 h 1930288"/>
                <a:gd name="connsiteX9-199" fmla="*/ 1626353 w 2872189"/>
                <a:gd name="connsiteY9-200" fmla="*/ 30 h 1930288"/>
                <a:gd name="connsiteX10-201" fmla="*/ 2618732 w 2872189"/>
                <a:gd name="connsiteY10-202" fmla="*/ 112138 h 1930288"/>
                <a:gd name="connsiteX11-203" fmla="*/ 2805643 w 2872189"/>
                <a:gd name="connsiteY11-204" fmla="*/ 1556567 h 1930288"/>
                <a:gd name="connsiteX12-205" fmla="*/ 2057999 w 2872189"/>
                <a:gd name="connsiteY12-206" fmla="*/ 1896433 h 1930288"/>
                <a:gd name="connsiteX13-207" fmla="*/ 544023 w 2872189"/>
                <a:gd name="connsiteY13-208" fmla="*/ 1877551 h 1930288"/>
                <a:gd name="connsiteX14-209" fmla="*/ 48710 w 2872189"/>
                <a:gd name="connsiteY14-210" fmla="*/ 1537686 h 1930288"/>
                <a:gd name="connsiteX15-211" fmla="*/ 42200 w 2872189"/>
                <a:gd name="connsiteY15-212" fmla="*/ 277972 h 1930288"/>
                <a:gd name="connsiteX16-213" fmla="*/ 48709 w 2872189"/>
                <a:gd name="connsiteY16-214" fmla="*/ 102697 h 1930288"/>
                <a:gd name="connsiteX17-215" fmla="*/ 1626353 w 2872189"/>
                <a:gd name="connsiteY17-216" fmla="*/ 30 h 1930288"/>
                <a:gd name="connsiteX0-217" fmla="*/ 1710944 w 2864891"/>
                <a:gd name="connsiteY0-218" fmla="*/ 281295 h 1930288"/>
                <a:gd name="connsiteX1-219" fmla="*/ 218679 w 2864891"/>
                <a:gd name="connsiteY1-220" fmla="*/ 339692 h 1930288"/>
                <a:gd name="connsiteX2-221" fmla="*/ 235064 w 2864891"/>
                <a:gd name="connsiteY2-222" fmla="*/ 394107 h 1930288"/>
                <a:gd name="connsiteX3-223" fmla="*/ 218679 w 2864891"/>
                <a:gd name="connsiteY3-224" fmla="*/ 1373568 h 1930288"/>
                <a:gd name="connsiteX4-225" fmla="*/ 652867 w 2864891"/>
                <a:gd name="connsiteY4-226" fmla="*/ 1618433 h 1930288"/>
                <a:gd name="connsiteX5-227" fmla="*/ 1980007 w 2864891"/>
                <a:gd name="connsiteY5-228" fmla="*/ 1632037 h 1930288"/>
                <a:gd name="connsiteX6-229" fmla="*/ 2635385 w 2864891"/>
                <a:gd name="connsiteY6-230" fmla="*/ 1489914 h 1930288"/>
                <a:gd name="connsiteX7-231" fmla="*/ 2574282 w 2864891"/>
                <a:gd name="connsiteY7-232" fmla="*/ 336220 h 1930288"/>
                <a:gd name="connsiteX8-233" fmla="*/ 1710944 w 2864891"/>
                <a:gd name="connsiteY8-234" fmla="*/ 281295 h 1930288"/>
                <a:gd name="connsiteX9-235" fmla="*/ 1619055 w 2864891"/>
                <a:gd name="connsiteY9-236" fmla="*/ 30 h 1930288"/>
                <a:gd name="connsiteX10-237" fmla="*/ 2611434 w 2864891"/>
                <a:gd name="connsiteY10-238" fmla="*/ 112138 h 1930288"/>
                <a:gd name="connsiteX11-239" fmla="*/ 2798345 w 2864891"/>
                <a:gd name="connsiteY11-240" fmla="*/ 1556567 h 1930288"/>
                <a:gd name="connsiteX12-241" fmla="*/ 2050701 w 2864891"/>
                <a:gd name="connsiteY12-242" fmla="*/ 1896433 h 1930288"/>
                <a:gd name="connsiteX13-243" fmla="*/ 536725 w 2864891"/>
                <a:gd name="connsiteY13-244" fmla="*/ 1877551 h 1930288"/>
                <a:gd name="connsiteX14-245" fmla="*/ 41412 w 2864891"/>
                <a:gd name="connsiteY14-246" fmla="*/ 1537686 h 1930288"/>
                <a:gd name="connsiteX15-247" fmla="*/ 34902 w 2864891"/>
                <a:gd name="connsiteY15-248" fmla="*/ 277972 h 1930288"/>
                <a:gd name="connsiteX16-249" fmla="*/ 41411 w 2864891"/>
                <a:gd name="connsiteY16-250" fmla="*/ 102697 h 1930288"/>
                <a:gd name="connsiteX17-251" fmla="*/ 1619055 w 2864891"/>
                <a:gd name="connsiteY17-252" fmla="*/ 30 h 1930288"/>
                <a:gd name="connsiteX0-253" fmla="*/ 1710944 w 2864891"/>
                <a:gd name="connsiteY0-254" fmla="*/ 281295 h 1930288"/>
                <a:gd name="connsiteX1-255" fmla="*/ 218679 w 2864891"/>
                <a:gd name="connsiteY1-256" fmla="*/ 339692 h 1930288"/>
                <a:gd name="connsiteX2-257" fmla="*/ 235064 w 2864891"/>
                <a:gd name="connsiteY2-258" fmla="*/ 394107 h 1930288"/>
                <a:gd name="connsiteX3-259" fmla="*/ 218679 w 2864891"/>
                <a:gd name="connsiteY3-260" fmla="*/ 1373568 h 1930288"/>
                <a:gd name="connsiteX4-261" fmla="*/ 652867 w 2864891"/>
                <a:gd name="connsiteY4-262" fmla="*/ 1618433 h 1930288"/>
                <a:gd name="connsiteX5-263" fmla="*/ 1980007 w 2864891"/>
                <a:gd name="connsiteY5-264" fmla="*/ 1632037 h 1930288"/>
                <a:gd name="connsiteX6-265" fmla="*/ 2635385 w 2864891"/>
                <a:gd name="connsiteY6-266" fmla="*/ 1489914 h 1930288"/>
                <a:gd name="connsiteX7-267" fmla="*/ 2574282 w 2864891"/>
                <a:gd name="connsiteY7-268" fmla="*/ 336220 h 1930288"/>
                <a:gd name="connsiteX8-269" fmla="*/ 1710944 w 2864891"/>
                <a:gd name="connsiteY8-270" fmla="*/ 281295 h 1930288"/>
                <a:gd name="connsiteX9-271" fmla="*/ 1619055 w 2864891"/>
                <a:gd name="connsiteY9-272" fmla="*/ 30 h 1930288"/>
                <a:gd name="connsiteX10-273" fmla="*/ 2611434 w 2864891"/>
                <a:gd name="connsiteY10-274" fmla="*/ 112138 h 1930288"/>
                <a:gd name="connsiteX11-275" fmla="*/ 2798345 w 2864891"/>
                <a:gd name="connsiteY11-276" fmla="*/ 1556567 h 1930288"/>
                <a:gd name="connsiteX12-277" fmla="*/ 2050701 w 2864891"/>
                <a:gd name="connsiteY12-278" fmla="*/ 1896433 h 1930288"/>
                <a:gd name="connsiteX13-279" fmla="*/ 536725 w 2864891"/>
                <a:gd name="connsiteY13-280" fmla="*/ 1877551 h 1930288"/>
                <a:gd name="connsiteX14-281" fmla="*/ 41412 w 2864891"/>
                <a:gd name="connsiteY14-282" fmla="*/ 1537686 h 1930288"/>
                <a:gd name="connsiteX15-283" fmla="*/ 34902 w 2864891"/>
                <a:gd name="connsiteY15-284" fmla="*/ 277972 h 1930288"/>
                <a:gd name="connsiteX16-285" fmla="*/ 41411 w 2864891"/>
                <a:gd name="connsiteY16-286" fmla="*/ 102697 h 1930288"/>
                <a:gd name="connsiteX17-287" fmla="*/ 1619055 w 2864891"/>
                <a:gd name="connsiteY17-288" fmla="*/ 30 h 1930288"/>
                <a:gd name="connsiteX0-289" fmla="*/ 1710944 w 2864891"/>
                <a:gd name="connsiteY0-290" fmla="*/ 281295 h 1930288"/>
                <a:gd name="connsiteX1-291" fmla="*/ 218679 w 2864891"/>
                <a:gd name="connsiteY1-292" fmla="*/ 339692 h 1930288"/>
                <a:gd name="connsiteX2-293" fmla="*/ 209865 w 2864891"/>
                <a:gd name="connsiteY2-294" fmla="*/ 485877 h 1930288"/>
                <a:gd name="connsiteX3-295" fmla="*/ 218679 w 2864891"/>
                <a:gd name="connsiteY3-296" fmla="*/ 1373568 h 1930288"/>
                <a:gd name="connsiteX4-297" fmla="*/ 652867 w 2864891"/>
                <a:gd name="connsiteY4-298" fmla="*/ 1618433 h 1930288"/>
                <a:gd name="connsiteX5-299" fmla="*/ 1980007 w 2864891"/>
                <a:gd name="connsiteY5-300" fmla="*/ 1632037 h 1930288"/>
                <a:gd name="connsiteX6-301" fmla="*/ 2635385 w 2864891"/>
                <a:gd name="connsiteY6-302" fmla="*/ 1489914 h 1930288"/>
                <a:gd name="connsiteX7-303" fmla="*/ 2574282 w 2864891"/>
                <a:gd name="connsiteY7-304" fmla="*/ 336220 h 1930288"/>
                <a:gd name="connsiteX8-305" fmla="*/ 1710944 w 2864891"/>
                <a:gd name="connsiteY8-306" fmla="*/ 281295 h 1930288"/>
                <a:gd name="connsiteX9-307" fmla="*/ 1619055 w 2864891"/>
                <a:gd name="connsiteY9-308" fmla="*/ 30 h 1930288"/>
                <a:gd name="connsiteX10-309" fmla="*/ 2611434 w 2864891"/>
                <a:gd name="connsiteY10-310" fmla="*/ 112138 h 1930288"/>
                <a:gd name="connsiteX11-311" fmla="*/ 2798345 w 2864891"/>
                <a:gd name="connsiteY11-312" fmla="*/ 1556567 h 1930288"/>
                <a:gd name="connsiteX12-313" fmla="*/ 2050701 w 2864891"/>
                <a:gd name="connsiteY12-314" fmla="*/ 1896433 h 1930288"/>
                <a:gd name="connsiteX13-315" fmla="*/ 536725 w 2864891"/>
                <a:gd name="connsiteY13-316" fmla="*/ 1877551 h 1930288"/>
                <a:gd name="connsiteX14-317" fmla="*/ 41412 w 2864891"/>
                <a:gd name="connsiteY14-318" fmla="*/ 1537686 h 1930288"/>
                <a:gd name="connsiteX15-319" fmla="*/ 34902 w 2864891"/>
                <a:gd name="connsiteY15-320" fmla="*/ 277972 h 1930288"/>
                <a:gd name="connsiteX16-321" fmla="*/ 41411 w 2864891"/>
                <a:gd name="connsiteY16-322" fmla="*/ 102697 h 1930288"/>
                <a:gd name="connsiteX17-323" fmla="*/ 1619055 w 2864891"/>
                <a:gd name="connsiteY17-324" fmla="*/ 30 h 19302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</a:cxnLst>
              <a:rect l="l" t="t" r="r" b="b"/>
              <a:pathLst>
                <a:path w="2864891" h="1930288">
                  <a:moveTo>
                    <a:pt x="1710944" y="281295"/>
                  </a:moveTo>
                  <a:cubicBezTo>
                    <a:pt x="1258210" y="277810"/>
                    <a:pt x="700654" y="293213"/>
                    <a:pt x="218679" y="339692"/>
                  </a:cubicBezTo>
                  <a:lnTo>
                    <a:pt x="209865" y="485877"/>
                  </a:lnTo>
                  <a:cubicBezTo>
                    <a:pt x="179144" y="904188"/>
                    <a:pt x="144845" y="1184809"/>
                    <a:pt x="218679" y="1373568"/>
                  </a:cubicBezTo>
                  <a:cubicBezTo>
                    <a:pt x="292513" y="1562327"/>
                    <a:pt x="359312" y="1575355"/>
                    <a:pt x="652867" y="1618433"/>
                  </a:cubicBezTo>
                  <a:cubicBezTo>
                    <a:pt x="946421" y="1661511"/>
                    <a:pt x="1649587" y="1653457"/>
                    <a:pt x="1980007" y="1632037"/>
                  </a:cubicBezTo>
                  <a:cubicBezTo>
                    <a:pt x="2310427" y="1610617"/>
                    <a:pt x="2577437" y="1572319"/>
                    <a:pt x="2635385" y="1489914"/>
                  </a:cubicBezTo>
                  <a:cubicBezTo>
                    <a:pt x="2693333" y="1407509"/>
                    <a:pt x="2699664" y="394360"/>
                    <a:pt x="2574282" y="336220"/>
                  </a:cubicBezTo>
                  <a:cubicBezTo>
                    <a:pt x="2511591" y="307151"/>
                    <a:pt x="2163678" y="284779"/>
                    <a:pt x="1710944" y="281295"/>
                  </a:cubicBezTo>
                  <a:close/>
                  <a:moveTo>
                    <a:pt x="1619055" y="30"/>
                  </a:moveTo>
                  <a:cubicBezTo>
                    <a:pt x="2084190" y="-1151"/>
                    <a:pt x="2451781" y="33466"/>
                    <a:pt x="2611434" y="112138"/>
                  </a:cubicBezTo>
                  <a:cubicBezTo>
                    <a:pt x="2930740" y="269483"/>
                    <a:pt x="2891800" y="1259184"/>
                    <a:pt x="2798345" y="1556567"/>
                  </a:cubicBezTo>
                  <a:cubicBezTo>
                    <a:pt x="2704889" y="1853949"/>
                    <a:pt x="2427638" y="1842936"/>
                    <a:pt x="2050701" y="1896433"/>
                  </a:cubicBezTo>
                  <a:cubicBezTo>
                    <a:pt x="1673765" y="1949930"/>
                    <a:pt x="871606" y="1937342"/>
                    <a:pt x="536725" y="1877551"/>
                  </a:cubicBezTo>
                  <a:cubicBezTo>
                    <a:pt x="201843" y="1817759"/>
                    <a:pt x="125049" y="1804283"/>
                    <a:pt x="41412" y="1537686"/>
                  </a:cubicBezTo>
                  <a:cubicBezTo>
                    <a:pt x="-42225" y="1271090"/>
                    <a:pt x="25056" y="595235"/>
                    <a:pt x="34902" y="277972"/>
                  </a:cubicBezTo>
                  <a:cubicBezTo>
                    <a:pt x="37071" y="236836"/>
                    <a:pt x="35040" y="171762"/>
                    <a:pt x="41411" y="102697"/>
                  </a:cubicBezTo>
                  <a:cubicBezTo>
                    <a:pt x="591240" y="38186"/>
                    <a:pt x="1153919" y="1210"/>
                    <a:pt x="1619055" y="30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0" name="PA_库_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187" y="5011517"/>
            <a:ext cx="2028480" cy="2028480"/>
          </a:xfrm>
          <a:prstGeom prst="rect">
            <a:avLst/>
          </a:prstGeom>
        </p:spPr>
      </p:pic>
      <p:pic>
        <p:nvPicPr>
          <p:cNvPr id="2" name="Sach but than yeu o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8"/>
          <a:srcRect l="4990" t="126" r="6832" b="26799"/>
          <a:stretch>
            <a:fillRect/>
          </a:stretch>
        </p:blipFill>
        <p:spPr>
          <a:xfrm>
            <a:off x="1886340" y="1165608"/>
            <a:ext cx="8717528" cy="4320791"/>
          </a:xfrm>
          <a:prstGeom prst="round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5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81" grpId="0"/>
      <p:bldP spid="182" grpId="0" animBg="1"/>
      <p:bldP spid="18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741947" y="1124952"/>
            <a:ext cx="4608095" cy="46080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382" y="1359763"/>
            <a:ext cx="6767763" cy="4511842"/>
          </a:xfrm>
          <a:prstGeom prst="rect">
            <a:avLst/>
          </a:prstGeom>
        </p:spPr>
      </p:pic>
      <p:grpSp>
        <p:nvGrpSpPr>
          <p:cNvPr id="1167" name="PA_库_组合 1166"/>
          <p:cNvGrpSpPr/>
          <p:nvPr>
            <p:custDataLst>
              <p:tags r:id="rId3"/>
            </p:custDataLst>
          </p:nvPr>
        </p:nvGrpSpPr>
        <p:grpSpPr>
          <a:xfrm>
            <a:off x="3348945" y="465033"/>
            <a:ext cx="2001097" cy="2615051"/>
            <a:chOff x="5607594" y="164244"/>
            <a:chExt cx="4996531" cy="6529510"/>
          </a:xfrm>
        </p:grpSpPr>
        <p:sp>
          <p:nvSpPr>
            <p:cNvPr id="9" name="Freeform 6"/>
            <p:cNvSpPr/>
            <p:nvPr/>
          </p:nvSpPr>
          <p:spPr bwMode="auto">
            <a:xfrm>
              <a:off x="7859147" y="164244"/>
              <a:ext cx="934157" cy="6467231"/>
            </a:xfrm>
            <a:custGeom>
              <a:avLst/>
              <a:gdLst>
                <a:gd name="T0" fmla="*/ 81 w 118"/>
                <a:gd name="T1" fmla="*/ 30 h 817"/>
                <a:gd name="T2" fmla="*/ 24 w 118"/>
                <a:gd name="T3" fmla="*/ 50 h 817"/>
                <a:gd name="T4" fmla="*/ 22 w 118"/>
                <a:gd name="T5" fmla="*/ 548 h 817"/>
                <a:gd name="T6" fmla="*/ 18 w 118"/>
                <a:gd name="T7" fmla="*/ 650 h 817"/>
                <a:gd name="T8" fmla="*/ 24 w 118"/>
                <a:gd name="T9" fmla="*/ 787 h 817"/>
                <a:gd name="T10" fmla="*/ 77 w 118"/>
                <a:gd name="T11" fmla="*/ 764 h 817"/>
                <a:gd name="T12" fmla="*/ 76 w 118"/>
                <a:gd name="T13" fmla="*/ 655 h 817"/>
                <a:gd name="T14" fmla="*/ 77 w 118"/>
                <a:gd name="T15" fmla="*/ 540 h 817"/>
                <a:gd name="T16" fmla="*/ 82 w 118"/>
                <a:gd name="T17" fmla="*/ 31 h 817"/>
                <a:gd name="T18" fmla="*/ 81 w 118"/>
                <a:gd name="T19" fmla="*/ 30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8" h="817">
                  <a:moveTo>
                    <a:pt x="81" y="30"/>
                  </a:moveTo>
                  <a:cubicBezTo>
                    <a:pt x="57" y="10"/>
                    <a:pt x="26" y="0"/>
                    <a:pt x="24" y="50"/>
                  </a:cubicBezTo>
                  <a:cubicBezTo>
                    <a:pt x="23" y="83"/>
                    <a:pt x="23" y="515"/>
                    <a:pt x="22" y="548"/>
                  </a:cubicBezTo>
                  <a:cubicBezTo>
                    <a:pt x="20" y="582"/>
                    <a:pt x="18" y="616"/>
                    <a:pt x="18" y="650"/>
                  </a:cubicBezTo>
                  <a:cubicBezTo>
                    <a:pt x="18" y="692"/>
                    <a:pt x="0" y="750"/>
                    <a:pt x="24" y="787"/>
                  </a:cubicBezTo>
                  <a:cubicBezTo>
                    <a:pt x="45" y="817"/>
                    <a:pt x="75" y="805"/>
                    <a:pt x="77" y="764"/>
                  </a:cubicBezTo>
                  <a:cubicBezTo>
                    <a:pt x="78" y="728"/>
                    <a:pt x="75" y="691"/>
                    <a:pt x="76" y="655"/>
                  </a:cubicBezTo>
                  <a:cubicBezTo>
                    <a:pt x="77" y="617"/>
                    <a:pt x="72" y="577"/>
                    <a:pt x="77" y="540"/>
                  </a:cubicBezTo>
                  <a:cubicBezTo>
                    <a:pt x="84" y="499"/>
                    <a:pt x="118" y="64"/>
                    <a:pt x="82" y="31"/>
                  </a:cubicBezTo>
                  <a:cubicBezTo>
                    <a:pt x="82" y="31"/>
                    <a:pt x="81" y="31"/>
                    <a:pt x="81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7"/>
            <p:cNvSpPr/>
            <p:nvPr/>
          </p:nvSpPr>
          <p:spPr bwMode="auto">
            <a:xfrm>
              <a:off x="7931004" y="188198"/>
              <a:ext cx="728162" cy="6505556"/>
            </a:xfrm>
            <a:custGeom>
              <a:avLst/>
              <a:gdLst>
                <a:gd name="T0" fmla="*/ 74 w 92"/>
                <a:gd name="T1" fmla="*/ 27 h 822"/>
                <a:gd name="T2" fmla="*/ 26 w 92"/>
                <a:gd name="T3" fmla="*/ 13 h 822"/>
                <a:gd name="T4" fmla="*/ 13 w 92"/>
                <a:gd name="T5" fmla="*/ 66 h 822"/>
                <a:gd name="T6" fmla="*/ 12 w 92"/>
                <a:gd name="T7" fmla="*/ 228 h 822"/>
                <a:gd name="T8" fmla="*/ 9 w 92"/>
                <a:gd name="T9" fmla="*/ 569 h 822"/>
                <a:gd name="T10" fmla="*/ 6 w 92"/>
                <a:gd name="T11" fmla="*/ 658 h 822"/>
                <a:gd name="T12" fmla="*/ 0 w 92"/>
                <a:gd name="T13" fmla="*/ 736 h 822"/>
                <a:gd name="T14" fmla="*/ 43 w 92"/>
                <a:gd name="T15" fmla="*/ 801 h 822"/>
                <a:gd name="T16" fmla="*/ 66 w 92"/>
                <a:gd name="T17" fmla="*/ 782 h 822"/>
                <a:gd name="T18" fmla="*/ 70 w 92"/>
                <a:gd name="T19" fmla="*/ 746 h 822"/>
                <a:gd name="T20" fmla="*/ 70 w 92"/>
                <a:gd name="T21" fmla="*/ 691 h 822"/>
                <a:gd name="T22" fmla="*/ 71 w 92"/>
                <a:gd name="T23" fmla="*/ 532 h 822"/>
                <a:gd name="T24" fmla="*/ 92 w 92"/>
                <a:gd name="T25" fmla="*/ 183 h 822"/>
                <a:gd name="T26" fmla="*/ 89 w 92"/>
                <a:gd name="T27" fmla="*/ 79 h 822"/>
                <a:gd name="T28" fmla="*/ 74 w 92"/>
                <a:gd name="T29" fmla="*/ 27 h 822"/>
                <a:gd name="T30" fmla="*/ 69 w 92"/>
                <a:gd name="T31" fmla="*/ 27 h 822"/>
                <a:gd name="T32" fmla="*/ 82 w 92"/>
                <a:gd name="T33" fmla="*/ 66 h 822"/>
                <a:gd name="T34" fmla="*/ 87 w 92"/>
                <a:gd name="T35" fmla="*/ 144 h 822"/>
                <a:gd name="T36" fmla="*/ 81 w 92"/>
                <a:gd name="T37" fmla="*/ 352 h 822"/>
                <a:gd name="T38" fmla="*/ 68 w 92"/>
                <a:gd name="T39" fmla="*/ 516 h 822"/>
                <a:gd name="T40" fmla="*/ 64 w 92"/>
                <a:gd name="T41" fmla="*/ 613 h 822"/>
                <a:gd name="T42" fmla="*/ 65 w 92"/>
                <a:gd name="T43" fmla="*/ 707 h 822"/>
                <a:gd name="T44" fmla="*/ 57 w 92"/>
                <a:gd name="T45" fmla="*/ 790 h 822"/>
                <a:gd name="T46" fmla="*/ 8 w 92"/>
                <a:gd name="T47" fmla="*/ 758 h 822"/>
                <a:gd name="T48" fmla="*/ 9 w 92"/>
                <a:gd name="T49" fmla="*/ 680 h 822"/>
                <a:gd name="T50" fmla="*/ 15 w 92"/>
                <a:gd name="T51" fmla="*/ 539 h 822"/>
                <a:gd name="T52" fmla="*/ 16 w 92"/>
                <a:gd name="T53" fmla="*/ 400 h 822"/>
                <a:gd name="T54" fmla="*/ 18 w 92"/>
                <a:gd name="T55" fmla="*/ 52 h 822"/>
                <a:gd name="T56" fmla="*/ 23 w 92"/>
                <a:gd name="T57" fmla="*/ 22 h 822"/>
                <a:gd name="T58" fmla="*/ 69 w 92"/>
                <a:gd name="T59" fmla="*/ 27 h 822"/>
                <a:gd name="T60" fmla="*/ 74 w 92"/>
                <a:gd name="T61" fmla="*/ 27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2" h="822">
                  <a:moveTo>
                    <a:pt x="74" y="27"/>
                  </a:moveTo>
                  <a:cubicBezTo>
                    <a:pt x="61" y="16"/>
                    <a:pt x="44" y="5"/>
                    <a:pt x="26" y="13"/>
                  </a:cubicBezTo>
                  <a:cubicBezTo>
                    <a:pt x="9" y="21"/>
                    <a:pt x="13" y="50"/>
                    <a:pt x="13" y="66"/>
                  </a:cubicBezTo>
                  <a:cubicBezTo>
                    <a:pt x="12" y="120"/>
                    <a:pt x="12" y="174"/>
                    <a:pt x="12" y="228"/>
                  </a:cubicBezTo>
                  <a:cubicBezTo>
                    <a:pt x="11" y="341"/>
                    <a:pt x="14" y="455"/>
                    <a:pt x="9" y="569"/>
                  </a:cubicBezTo>
                  <a:cubicBezTo>
                    <a:pt x="8" y="598"/>
                    <a:pt x="8" y="628"/>
                    <a:pt x="6" y="658"/>
                  </a:cubicBezTo>
                  <a:cubicBezTo>
                    <a:pt x="5" y="684"/>
                    <a:pt x="0" y="709"/>
                    <a:pt x="0" y="736"/>
                  </a:cubicBezTo>
                  <a:cubicBezTo>
                    <a:pt x="0" y="759"/>
                    <a:pt x="11" y="806"/>
                    <a:pt x="43" y="801"/>
                  </a:cubicBezTo>
                  <a:cubicBezTo>
                    <a:pt x="55" y="799"/>
                    <a:pt x="61" y="792"/>
                    <a:pt x="66" y="782"/>
                  </a:cubicBezTo>
                  <a:cubicBezTo>
                    <a:pt x="71" y="771"/>
                    <a:pt x="70" y="757"/>
                    <a:pt x="70" y="746"/>
                  </a:cubicBezTo>
                  <a:cubicBezTo>
                    <a:pt x="71" y="727"/>
                    <a:pt x="70" y="709"/>
                    <a:pt x="70" y="691"/>
                  </a:cubicBezTo>
                  <a:cubicBezTo>
                    <a:pt x="69" y="638"/>
                    <a:pt x="65" y="584"/>
                    <a:pt x="71" y="532"/>
                  </a:cubicBezTo>
                  <a:cubicBezTo>
                    <a:pt x="86" y="416"/>
                    <a:pt x="91" y="298"/>
                    <a:pt x="92" y="183"/>
                  </a:cubicBezTo>
                  <a:cubicBezTo>
                    <a:pt x="92" y="148"/>
                    <a:pt x="92" y="113"/>
                    <a:pt x="89" y="79"/>
                  </a:cubicBezTo>
                  <a:cubicBezTo>
                    <a:pt x="87" y="63"/>
                    <a:pt x="87" y="38"/>
                    <a:pt x="74" y="27"/>
                  </a:cubicBezTo>
                  <a:cubicBezTo>
                    <a:pt x="73" y="26"/>
                    <a:pt x="70" y="28"/>
                    <a:pt x="69" y="27"/>
                  </a:cubicBezTo>
                  <a:cubicBezTo>
                    <a:pt x="80" y="36"/>
                    <a:pt x="81" y="54"/>
                    <a:pt x="82" y="66"/>
                  </a:cubicBezTo>
                  <a:cubicBezTo>
                    <a:pt x="86" y="92"/>
                    <a:pt x="86" y="118"/>
                    <a:pt x="87" y="144"/>
                  </a:cubicBezTo>
                  <a:cubicBezTo>
                    <a:pt x="88" y="214"/>
                    <a:pt x="85" y="283"/>
                    <a:pt x="81" y="352"/>
                  </a:cubicBezTo>
                  <a:cubicBezTo>
                    <a:pt x="77" y="407"/>
                    <a:pt x="74" y="462"/>
                    <a:pt x="68" y="516"/>
                  </a:cubicBezTo>
                  <a:cubicBezTo>
                    <a:pt x="65" y="549"/>
                    <a:pt x="63" y="581"/>
                    <a:pt x="64" y="613"/>
                  </a:cubicBezTo>
                  <a:cubicBezTo>
                    <a:pt x="65" y="645"/>
                    <a:pt x="64" y="676"/>
                    <a:pt x="65" y="707"/>
                  </a:cubicBezTo>
                  <a:cubicBezTo>
                    <a:pt x="66" y="733"/>
                    <a:pt x="71" y="767"/>
                    <a:pt x="57" y="790"/>
                  </a:cubicBezTo>
                  <a:cubicBezTo>
                    <a:pt x="37" y="822"/>
                    <a:pt x="12" y="775"/>
                    <a:pt x="8" y="758"/>
                  </a:cubicBezTo>
                  <a:cubicBezTo>
                    <a:pt x="2" y="733"/>
                    <a:pt x="6" y="706"/>
                    <a:pt x="9" y="680"/>
                  </a:cubicBezTo>
                  <a:cubicBezTo>
                    <a:pt x="14" y="634"/>
                    <a:pt x="14" y="586"/>
                    <a:pt x="15" y="539"/>
                  </a:cubicBezTo>
                  <a:cubicBezTo>
                    <a:pt x="16" y="493"/>
                    <a:pt x="16" y="447"/>
                    <a:pt x="16" y="400"/>
                  </a:cubicBezTo>
                  <a:cubicBezTo>
                    <a:pt x="17" y="284"/>
                    <a:pt x="16" y="168"/>
                    <a:pt x="18" y="52"/>
                  </a:cubicBezTo>
                  <a:cubicBezTo>
                    <a:pt x="18" y="42"/>
                    <a:pt x="19" y="32"/>
                    <a:pt x="23" y="22"/>
                  </a:cubicBezTo>
                  <a:cubicBezTo>
                    <a:pt x="32" y="0"/>
                    <a:pt x="58" y="18"/>
                    <a:pt x="69" y="27"/>
                  </a:cubicBezTo>
                  <a:cubicBezTo>
                    <a:pt x="70" y="28"/>
                    <a:pt x="74" y="26"/>
                    <a:pt x="74" y="27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8"/>
            <p:cNvSpPr/>
            <p:nvPr/>
          </p:nvSpPr>
          <p:spPr bwMode="auto">
            <a:xfrm>
              <a:off x="7830404" y="164244"/>
              <a:ext cx="828765" cy="6472021"/>
            </a:xfrm>
            <a:custGeom>
              <a:avLst/>
              <a:gdLst>
                <a:gd name="T0" fmla="*/ 87 w 105"/>
                <a:gd name="T1" fmla="*/ 29 h 818"/>
                <a:gd name="T2" fmla="*/ 33 w 105"/>
                <a:gd name="T3" fmla="*/ 22 h 818"/>
                <a:gd name="T4" fmla="*/ 26 w 105"/>
                <a:gd name="T5" fmla="*/ 75 h 818"/>
                <a:gd name="T6" fmla="*/ 25 w 105"/>
                <a:gd name="T7" fmla="*/ 244 h 818"/>
                <a:gd name="T8" fmla="*/ 21 w 105"/>
                <a:gd name="T9" fmla="*/ 595 h 818"/>
                <a:gd name="T10" fmla="*/ 18 w 105"/>
                <a:gd name="T11" fmla="*/ 678 h 818"/>
                <a:gd name="T12" fmla="*/ 14 w 105"/>
                <a:gd name="T13" fmla="*/ 751 h 818"/>
                <a:gd name="T14" fmla="*/ 66 w 105"/>
                <a:gd name="T15" fmla="*/ 802 h 818"/>
                <a:gd name="T16" fmla="*/ 83 w 105"/>
                <a:gd name="T17" fmla="*/ 770 h 818"/>
                <a:gd name="T18" fmla="*/ 82 w 105"/>
                <a:gd name="T19" fmla="*/ 670 h 818"/>
                <a:gd name="T20" fmla="*/ 85 w 105"/>
                <a:gd name="T21" fmla="*/ 531 h 818"/>
                <a:gd name="T22" fmla="*/ 105 w 105"/>
                <a:gd name="T23" fmla="*/ 174 h 818"/>
                <a:gd name="T24" fmla="*/ 102 w 105"/>
                <a:gd name="T25" fmla="*/ 79 h 818"/>
                <a:gd name="T26" fmla="*/ 87 w 105"/>
                <a:gd name="T27" fmla="*/ 29 h 818"/>
                <a:gd name="T28" fmla="*/ 83 w 105"/>
                <a:gd name="T29" fmla="*/ 31 h 818"/>
                <a:gd name="T30" fmla="*/ 96 w 105"/>
                <a:gd name="T31" fmla="*/ 72 h 818"/>
                <a:gd name="T32" fmla="*/ 100 w 105"/>
                <a:gd name="T33" fmla="*/ 155 h 818"/>
                <a:gd name="T34" fmla="*/ 93 w 105"/>
                <a:gd name="T35" fmla="*/ 364 h 818"/>
                <a:gd name="T36" fmla="*/ 81 w 105"/>
                <a:gd name="T37" fmla="*/ 523 h 818"/>
                <a:gd name="T38" fmla="*/ 77 w 105"/>
                <a:gd name="T39" fmla="*/ 632 h 818"/>
                <a:gd name="T40" fmla="*/ 78 w 105"/>
                <a:gd name="T41" fmla="*/ 726 h 818"/>
                <a:gd name="T42" fmla="*/ 78 w 105"/>
                <a:gd name="T43" fmla="*/ 771 h 818"/>
                <a:gd name="T44" fmla="*/ 37 w 105"/>
                <a:gd name="T45" fmla="*/ 794 h 818"/>
                <a:gd name="T46" fmla="*/ 25 w 105"/>
                <a:gd name="T47" fmla="*/ 641 h 818"/>
                <a:gd name="T48" fmla="*/ 28 w 105"/>
                <a:gd name="T49" fmla="*/ 532 h 818"/>
                <a:gd name="T50" fmla="*/ 29 w 105"/>
                <a:gd name="T51" fmla="*/ 375 h 818"/>
                <a:gd name="T52" fmla="*/ 30 w 105"/>
                <a:gd name="T53" fmla="*/ 167 h 818"/>
                <a:gd name="T54" fmla="*/ 31 w 105"/>
                <a:gd name="T55" fmla="*/ 44 h 818"/>
                <a:gd name="T56" fmla="*/ 58 w 105"/>
                <a:gd name="T57" fmla="*/ 16 h 818"/>
                <a:gd name="T58" fmla="*/ 83 w 105"/>
                <a:gd name="T59" fmla="*/ 32 h 818"/>
                <a:gd name="T60" fmla="*/ 87 w 105"/>
                <a:gd name="T61" fmla="*/ 29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5" h="818">
                  <a:moveTo>
                    <a:pt x="87" y="29"/>
                  </a:moveTo>
                  <a:cubicBezTo>
                    <a:pt x="74" y="18"/>
                    <a:pt x="45" y="0"/>
                    <a:pt x="33" y="22"/>
                  </a:cubicBezTo>
                  <a:cubicBezTo>
                    <a:pt x="24" y="38"/>
                    <a:pt x="26" y="58"/>
                    <a:pt x="26" y="75"/>
                  </a:cubicBezTo>
                  <a:cubicBezTo>
                    <a:pt x="25" y="131"/>
                    <a:pt x="25" y="188"/>
                    <a:pt x="25" y="244"/>
                  </a:cubicBezTo>
                  <a:cubicBezTo>
                    <a:pt x="24" y="361"/>
                    <a:pt x="27" y="478"/>
                    <a:pt x="21" y="595"/>
                  </a:cubicBezTo>
                  <a:cubicBezTo>
                    <a:pt x="20" y="623"/>
                    <a:pt x="21" y="650"/>
                    <a:pt x="18" y="678"/>
                  </a:cubicBezTo>
                  <a:cubicBezTo>
                    <a:pt x="15" y="702"/>
                    <a:pt x="11" y="727"/>
                    <a:pt x="14" y="751"/>
                  </a:cubicBezTo>
                  <a:cubicBezTo>
                    <a:pt x="17" y="774"/>
                    <a:pt x="34" y="818"/>
                    <a:pt x="66" y="802"/>
                  </a:cubicBezTo>
                  <a:cubicBezTo>
                    <a:pt x="77" y="796"/>
                    <a:pt x="81" y="781"/>
                    <a:pt x="83" y="770"/>
                  </a:cubicBezTo>
                  <a:cubicBezTo>
                    <a:pt x="88" y="738"/>
                    <a:pt x="83" y="702"/>
                    <a:pt x="82" y="670"/>
                  </a:cubicBezTo>
                  <a:cubicBezTo>
                    <a:pt x="82" y="623"/>
                    <a:pt x="79" y="577"/>
                    <a:pt x="85" y="531"/>
                  </a:cubicBezTo>
                  <a:cubicBezTo>
                    <a:pt x="99" y="413"/>
                    <a:pt x="104" y="292"/>
                    <a:pt x="105" y="174"/>
                  </a:cubicBezTo>
                  <a:cubicBezTo>
                    <a:pt x="105" y="142"/>
                    <a:pt x="105" y="110"/>
                    <a:pt x="102" y="79"/>
                  </a:cubicBezTo>
                  <a:cubicBezTo>
                    <a:pt x="100" y="63"/>
                    <a:pt x="99" y="40"/>
                    <a:pt x="87" y="29"/>
                  </a:cubicBezTo>
                  <a:cubicBezTo>
                    <a:pt x="85" y="28"/>
                    <a:pt x="81" y="30"/>
                    <a:pt x="83" y="31"/>
                  </a:cubicBezTo>
                  <a:cubicBezTo>
                    <a:pt x="93" y="41"/>
                    <a:pt x="94" y="59"/>
                    <a:pt x="96" y="72"/>
                  </a:cubicBezTo>
                  <a:cubicBezTo>
                    <a:pt x="99" y="100"/>
                    <a:pt x="100" y="127"/>
                    <a:pt x="100" y="155"/>
                  </a:cubicBezTo>
                  <a:cubicBezTo>
                    <a:pt x="101" y="225"/>
                    <a:pt x="97" y="294"/>
                    <a:pt x="93" y="364"/>
                  </a:cubicBezTo>
                  <a:cubicBezTo>
                    <a:pt x="90" y="417"/>
                    <a:pt x="86" y="470"/>
                    <a:pt x="81" y="523"/>
                  </a:cubicBezTo>
                  <a:cubicBezTo>
                    <a:pt x="77" y="560"/>
                    <a:pt x="76" y="595"/>
                    <a:pt x="77" y="632"/>
                  </a:cubicBezTo>
                  <a:cubicBezTo>
                    <a:pt x="78" y="663"/>
                    <a:pt x="78" y="694"/>
                    <a:pt x="78" y="726"/>
                  </a:cubicBezTo>
                  <a:cubicBezTo>
                    <a:pt x="79" y="741"/>
                    <a:pt x="79" y="756"/>
                    <a:pt x="78" y="771"/>
                  </a:cubicBezTo>
                  <a:cubicBezTo>
                    <a:pt x="76" y="792"/>
                    <a:pt x="57" y="811"/>
                    <a:pt x="37" y="794"/>
                  </a:cubicBezTo>
                  <a:cubicBezTo>
                    <a:pt x="0" y="760"/>
                    <a:pt x="24" y="685"/>
                    <a:pt x="25" y="641"/>
                  </a:cubicBezTo>
                  <a:cubicBezTo>
                    <a:pt x="25" y="605"/>
                    <a:pt x="28" y="569"/>
                    <a:pt x="28" y="532"/>
                  </a:cubicBezTo>
                  <a:cubicBezTo>
                    <a:pt x="29" y="480"/>
                    <a:pt x="29" y="428"/>
                    <a:pt x="29" y="375"/>
                  </a:cubicBezTo>
                  <a:cubicBezTo>
                    <a:pt x="29" y="306"/>
                    <a:pt x="30" y="236"/>
                    <a:pt x="30" y="167"/>
                  </a:cubicBezTo>
                  <a:cubicBezTo>
                    <a:pt x="30" y="126"/>
                    <a:pt x="29" y="85"/>
                    <a:pt x="31" y="44"/>
                  </a:cubicBezTo>
                  <a:cubicBezTo>
                    <a:pt x="32" y="28"/>
                    <a:pt x="39" y="12"/>
                    <a:pt x="58" y="16"/>
                  </a:cubicBezTo>
                  <a:cubicBezTo>
                    <a:pt x="67" y="19"/>
                    <a:pt x="76" y="25"/>
                    <a:pt x="83" y="32"/>
                  </a:cubicBezTo>
                  <a:cubicBezTo>
                    <a:pt x="85" y="33"/>
                    <a:pt x="89" y="30"/>
                    <a:pt x="87" y="2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9"/>
            <p:cNvSpPr/>
            <p:nvPr/>
          </p:nvSpPr>
          <p:spPr bwMode="auto">
            <a:xfrm>
              <a:off x="6005207" y="2387057"/>
              <a:ext cx="4014472" cy="1681481"/>
            </a:xfrm>
            <a:custGeom>
              <a:avLst/>
              <a:gdLst>
                <a:gd name="T0" fmla="*/ 191 w 508"/>
                <a:gd name="T1" fmla="*/ 3 h 212"/>
                <a:gd name="T2" fmla="*/ 147 w 508"/>
                <a:gd name="T3" fmla="*/ 2 h 212"/>
                <a:gd name="T4" fmla="*/ 46 w 508"/>
                <a:gd name="T5" fmla="*/ 7 h 212"/>
                <a:gd name="T6" fmla="*/ 31 w 508"/>
                <a:gd name="T7" fmla="*/ 22 h 212"/>
                <a:gd name="T8" fmla="*/ 13 w 508"/>
                <a:gd name="T9" fmla="*/ 72 h 212"/>
                <a:gd name="T10" fmla="*/ 3 w 508"/>
                <a:gd name="T11" fmla="*/ 156 h 212"/>
                <a:gd name="T12" fmla="*/ 21 w 508"/>
                <a:gd name="T13" fmla="*/ 199 h 212"/>
                <a:gd name="T14" fmla="*/ 78 w 508"/>
                <a:gd name="T15" fmla="*/ 210 h 212"/>
                <a:gd name="T16" fmla="*/ 171 w 508"/>
                <a:gd name="T17" fmla="*/ 208 h 212"/>
                <a:gd name="T18" fmla="*/ 269 w 508"/>
                <a:gd name="T19" fmla="*/ 206 h 212"/>
                <a:gd name="T20" fmla="*/ 485 w 508"/>
                <a:gd name="T21" fmla="*/ 198 h 212"/>
                <a:gd name="T22" fmla="*/ 483 w 508"/>
                <a:gd name="T23" fmla="*/ 142 h 212"/>
                <a:gd name="T24" fmla="*/ 505 w 508"/>
                <a:gd name="T25" fmla="*/ 47 h 212"/>
                <a:gd name="T26" fmla="*/ 487 w 508"/>
                <a:gd name="T27" fmla="*/ 18 h 212"/>
                <a:gd name="T28" fmla="*/ 437 w 508"/>
                <a:gd name="T29" fmla="*/ 7 h 212"/>
                <a:gd name="T30" fmla="*/ 242 w 508"/>
                <a:gd name="T31" fmla="*/ 2 h 212"/>
                <a:gd name="T32" fmla="*/ 191 w 508"/>
                <a:gd name="T33" fmla="*/ 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8" h="212">
                  <a:moveTo>
                    <a:pt x="191" y="3"/>
                  </a:moveTo>
                  <a:cubicBezTo>
                    <a:pt x="178" y="3"/>
                    <a:pt x="163" y="3"/>
                    <a:pt x="147" y="2"/>
                  </a:cubicBezTo>
                  <a:cubicBezTo>
                    <a:pt x="111" y="1"/>
                    <a:pt x="71" y="0"/>
                    <a:pt x="46" y="7"/>
                  </a:cubicBezTo>
                  <a:cubicBezTo>
                    <a:pt x="34" y="11"/>
                    <a:pt x="37" y="16"/>
                    <a:pt x="31" y="22"/>
                  </a:cubicBezTo>
                  <a:cubicBezTo>
                    <a:pt x="17" y="36"/>
                    <a:pt x="15" y="54"/>
                    <a:pt x="13" y="72"/>
                  </a:cubicBezTo>
                  <a:cubicBezTo>
                    <a:pt x="10" y="101"/>
                    <a:pt x="11" y="129"/>
                    <a:pt x="3" y="156"/>
                  </a:cubicBezTo>
                  <a:cubicBezTo>
                    <a:pt x="0" y="166"/>
                    <a:pt x="13" y="190"/>
                    <a:pt x="21" y="199"/>
                  </a:cubicBezTo>
                  <a:cubicBezTo>
                    <a:pt x="31" y="211"/>
                    <a:pt x="55" y="210"/>
                    <a:pt x="78" y="210"/>
                  </a:cubicBezTo>
                  <a:cubicBezTo>
                    <a:pt x="113" y="212"/>
                    <a:pt x="142" y="210"/>
                    <a:pt x="171" y="208"/>
                  </a:cubicBezTo>
                  <a:cubicBezTo>
                    <a:pt x="201" y="206"/>
                    <a:pt x="231" y="204"/>
                    <a:pt x="269" y="206"/>
                  </a:cubicBezTo>
                  <a:cubicBezTo>
                    <a:pt x="290" y="207"/>
                    <a:pt x="478" y="211"/>
                    <a:pt x="485" y="198"/>
                  </a:cubicBezTo>
                  <a:cubicBezTo>
                    <a:pt x="491" y="185"/>
                    <a:pt x="484" y="155"/>
                    <a:pt x="483" y="142"/>
                  </a:cubicBezTo>
                  <a:cubicBezTo>
                    <a:pt x="482" y="112"/>
                    <a:pt x="508" y="76"/>
                    <a:pt x="505" y="47"/>
                  </a:cubicBezTo>
                  <a:cubicBezTo>
                    <a:pt x="504" y="35"/>
                    <a:pt x="496" y="29"/>
                    <a:pt x="487" y="18"/>
                  </a:cubicBezTo>
                  <a:cubicBezTo>
                    <a:pt x="480" y="9"/>
                    <a:pt x="455" y="8"/>
                    <a:pt x="437" y="7"/>
                  </a:cubicBezTo>
                  <a:cubicBezTo>
                    <a:pt x="384" y="5"/>
                    <a:pt x="263" y="0"/>
                    <a:pt x="242" y="2"/>
                  </a:cubicBezTo>
                  <a:cubicBezTo>
                    <a:pt x="191" y="3"/>
                    <a:pt x="191" y="3"/>
                    <a:pt x="191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0"/>
            <p:cNvSpPr/>
            <p:nvPr/>
          </p:nvSpPr>
          <p:spPr bwMode="auto">
            <a:xfrm>
              <a:off x="5995626" y="2372684"/>
              <a:ext cx="4057588" cy="1700643"/>
            </a:xfrm>
            <a:custGeom>
              <a:avLst/>
              <a:gdLst>
                <a:gd name="T0" fmla="*/ 192 w 513"/>
                <a:gd name="T1" fmla="*/ 3 h 215"/>
                <a:gd name="T2" fmla="*/ 147 w 513"/>
                <a:gd name="T3" fmla="*/ 2 h 215"/>
                <a:gd name="T4" fmla="*/ 55 w 513"/>
                <a:gd name="T5" fmla="*/ 5 h 215"/>
                <a:gd name="T6" fmla="*/ 9 w 513"/>
                <a:gd name="T7" fmla="*/ 102 h 215"/>
                <a:gd name="T8" fmla="*/ 5 w 513"/>
                <a:gd name="T9" fmla="*/ 144 h 215"/>
                <a:gd name="T10" fmla="*/ 2 w 513"/>
                <a:gd name="T11" fmla="*/ 169 h 215"/>
                <a:gd name="T12" fmla="*/ 27 w 513"/>
                <a:gd name="T13" fmla="*/ 208 h 215"/>
                <a:gd name="T14" fmla="*/ 68 w 513"/>
                <a:gd name="T15" fmla="*/ 214 h 215"/>
                <a:gd name="T16" fmla="*/ 79 w 513"/>
                <a:gd name="T17" fmla="*/ 214 h 215"/>
                <a:gd name="T18" fmla="*/ 168 w 513"/>
                <a:gd name="T19" fmla="*/ 212 h 215"/>
                <a:gd name="T20" fmla="*/ 308 w 513"/>
                <a:gd name="T21" fmla="*/ 211 h 215"/>
                <a:gd name="T22" fmla="*/ 381 w 513"/>
                <a:gd name="T23" fmla="*/ 211 h 215"/>
                <a:gd name="T24" fmla="*/ 471 w 513"/>
                <a:gd name="T25" fmla="*/ 207 h 215"/>
                <a:gd name="T26" fmla="*/ 487 w 513"/>
                <a:gd name="T27" fmla="*/ 203 h 215"/>
                <a:gd name="T28" fmla="*/ 489 w 513"/>
                <a:gd name="T29" fmla="*/ 161 h 215"/>
                <a:gd name="T30" fmla="*/ 501 w 513"/>
                <a:gd name="T31" fmla="*/ 88 h 215"/>
                <a:gd name="T32" fmla="*/ 499 w 513"/>
                <a:gd name="T33" fmla="*/ 29 h 215"/>
                <a:gd name="T34" fmla="*/ 412 w 513"/>
                <a:gd name="T35" fmla="*/ 5 h 215"/>
                <a:gd name="T36" fmla="*/ 390 w 513"/>
                <a:gd name="T37" fmla="*/ 5 h 215"/>
                <a:gd name="T38" fmla="*/ 192 w 513"/>
                <a:gd name="T39" fmla="*/ 3 h 215"/>
                <a:gd name="T40" fmla="*/ 192 w 513"/>
                <a:gd name="T41" fmla="*/ 7 h 215"/>
                <a:gd name="T42" fmla="*/ 371 w 513"/>
                <a:gd name="T43" fmla="*/ 8 h 215"/>
                <a:gd name="T44" fmla="*/ 427 w 513"/>
                <a:gd name="T45" fmla="*/ 10 h 215"/>
                <a:gd name="T46" fmla="*/ 504 w 513"/>
                <a:gd name="T47" fmla="*/ 49 h 215"/>
                <a:gd name="T48" fmla="*/ 485 w 513"/>
                <a:gd name="T49" fmla="*/ 121 h 215"/>
                <a:gd name="T50" fmla="*/ 486 w 513"/>
                <a:gd name="T51" fmla="*/ 187 h 215"/>
                <a:gd name="T52" fmla="*/ 463 w 513"/>
                <a:gd name="T53" fmla="*/ 204 h 215"/>
                <a:gd name="T54" fmla="*/ 418 w 513"/>
                <a:gd name="T55" fmla="*/ 207 h 215"/>
                <a:gd name="T56" fmla="*/ 316 w 513"/>
                <a:gd name="T57" fmla="*/ 207 h 215"/>
                <a:gd name="T58" fmla="*/ 226 w 513"/>
                <a:gd name="T59" fmla="*/ 205 h 215"/>
                <a:gd name="T60" fmla="*/ 60 w 513"/>
                <a:gd name="T61" fmla="*/ 210 h 215"/>
                <a:gd name="T62" fmla="*/ 15 w 513"/>
                <a:gd name="T63" fmla="*/ 186 h 215"/>
                <a:gd name="T64" fmla="*/ 11 w 513"/>
                <a:gd name="T65" fmla="*/ 138 h 215"/>
                <a:gd name="T66" fmla="*/ 27 w 513"/>
                <a:gd name="T67" fmla="*/ 35 h 215"/>
                <a:gd name="T68" fmla="*/ 57 w 513"/>
                <a:gd name="T69" fmla="*/ 9 h 215"/>
                <a:gd name="T70" fmla="*/ 106 w 513"/>
                <a:gd name="T71" fmla="*/ 6 h 215"/>
                <a:gd name="T72" fmla="*/ 148 w 513"/>
                <a:gd name="T73" fmla="*/ 6 h 215"/>
                <a:gd name="T74" fmla="*/ 192 w 513"/>
                <a:gd name="T75" fmla="*/ 7 h 215"/>
                <a:gd name="T76" fmla="*/ 192 w 513"/>
                <a:gd name="T77" fmla="*/ 3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13" h="215">
                  <a:moveTo>
                    <a:pt x="192" y="3"/>
                  </a:moveTo>
                  <a:cubicBezTo>
                    <a:pt x="177" y="3"/>
                    <a:pt x="162" y="3"/>
                    <a:pt x="147" y="2"/>
                  </a:cubicBezTo>
                  <a:cubicBezTo>
                    <a:pt x="116" y="1"/>
                    <a:pt x="86" y="0"/>
                    <a:pt x="55" y="5"/>
                  </a:cubicBezTo>
                  <a:cubicBezTo>
                    <a:pt x="14" y="12"/>
                    <a:pt x="11" y="69"/>
                    <a:pt x="9" y="102"/>
                  </a:cubicBezTo>
                  <a:cubicBezTo>
                    <a:pt x="8" y="116"/>
                    <a:pt x="7" y="130"/>
                    <a:pt x="5" y="144"/>
                  </a:cubicBezTo>
                  <a:cubicBezTo>
                    <a:pt x="3" y="153"/>
                    <a:pt x="0" y="159"/>
                    <a:pt x="2" y="169"/>
                  </a:cubicBezTo>
                  <a:cubicBezTo>
                    <a:pt x="5" y="183"/>
                    <a:pt x="15" y="200"/>
                    <a:pt x="27" y="208"/>
                  </a:cubicBezTo>
                  <a:cubicBezTo>
                    <a:pt x="38" y="215"/>
                    <a:pt x="54" y="215"/>
                    <a:pt x="68" y="214"/>
                  </a:cubicBezTo>
                  <a:cubicBezTo>
                    <a:pt x="72" y="214"/>
                    <a:pt x="76" y="214"/>
                    <a:pt x="79" y="214"/>
                  </a:cubicBezTo>
                  <a:cubicBezTo>
                    <a:pt x="109" y="215"/>
                    <a:pt x="138" y="214"/>
                    <a:pt x="168" y="212"/>
                  </a:cubicBezTo>
                  <a:cubicBezTo>
                    <a:pt x="215" y="209"/>
                    <a:pt x="261" y="210"/>
                    <a:pt x="308" y="211"/>
                  </a:cubicBezTo>
                  <a:cubicBezTo>
                    <a:pt x="332" y="211"/>
                    <a:pt x="357" y="211"/>
                    <a:pt x="381" y="211"/>
                  </a:cubicBezTo>
                  <a:cubicBezTo>
                    <a:pt x="411" y="211"/>
                    <a:pt x="442" y="211"/>
                    <a:pt x="471" y="207"/>
                  </a:cubicBezTo>
                  <a:cubicBezTo>
                    <a:pt x="476" y="206"/>
                    <a:pt x="483" y="206"/>
                    <a:pt x="487" y="203"/>
                  </a:cubicBezTo>
                  <a:cubicBezTo>
                    <a:pt x="496" y="195"/>
                    <a:pt x="490" y="171"/>
                    <a:pt x="489" y="161"/>
                  </a:cubicBezTo>
                  <a:cubicBezTo>
                    <a:pt x="485" y="134"/>
                    <a:pt x="492" y="113"/>
                    <a:pt x="501" y="88"/>
                  </a:cubicBezTo>
                  <a:cubicBezTo>
                    <a:pt x="509" y="67"/>
                    <a:pt x="513" y="47"/>
                    <a:pt x="499" y="29"/>
                  </a:cubicBezTo>
                  <a:cubicBezTo>
                    <a:pt x="479" y="4"/>
                    <a:pt x="443" y="5"/>
                    <a:pt x="412" y="5"/>
                  </a:cubicBezTo>
                  <a:cubicBezTo>
                    <a:pt x="404" y="5"/>
                    <a:pt x="397" y="5"/>
                    <a:pt x="390" y="5"/>
                  </a:cubicBezTo>
                  <a:cubicBezTo>
                    <a:pt x="324" y="2"/>
                    <a:pt x="258" y="2"/>
                    <a:pt x="192" y="3"/>
                  </a:cubicBezTo>
                  <a:cubicBezTo>
                    <a:pt x="188" y="3"/>
                    <a:pt x="190" y="7"/>
                    <a:pt x="192" y="7"/>
                  </a:cubicBezTo>
                  <a:cubicBezTo>
                    <a:pt x="252" y="6"/>
                    <a:pt x="311" y="6"/>
                    <a:pt x="371" y="8"/>
                  </a:cubicBezTo>
                  <a:cubicBezTo>
                    <a:pt x="389" y="9"/>
                    <a:pt x="408" y="9"/>
                    <a:pt x="427" y="10"/>
                  </a:cubicBezTo>
                  <a:cubicBezTo>
                    <a:pt x="457" y="12"/>
                    <a:pt x="496" y="12"/>
                    <a:pt x="504" y="49"/>
                  </a:cubicBezTo>
                  <a:cubicBezTo>
                    <a:pt x="508" y="72"/>
                    <a:pt x="491" y="100"/>
                    <a:pt x="485" y="121"/>
                  </a:cubicBezTo>
                  <a:cubicBezTo>
                    <a:pt x="479" y="144"/>
                    <a:pt x="486" y="165"/>
                    <a:pt x="486" y="187"/>
                  </a:cubicBezTo>
                  <a:cubicBezTo>
                    <a:pt x="486" y="203"/>
                    <a:pt x="476" y="203"/>
                    <a:pt x="463" y="204"/>
                  </a:cubicBezTo>
                  <a:cubicBezTo>
                    <a:pt x="448" y="206"/>
                    <a:pt x="433" y="206"/>
                    <a:pt x="418" y="207"/>
                  </a:cubicBezTo>
                  <a:cubicBezTo>
                    <a:pt x="384" y="208"/>
                    <a:pt x="350" y="207"/>
                    <a:pt x="316" y="207"/>
                  </a:cubicBezTo>
                  <a:cubicBezTo>
                    <a:pt x="286" y="207"/>
                    <a:pt x="256" y="205"/>
                    <a:pt x="226" y="205"/>
                  </a:cubicBezTo>
                  <a:cubicBezTo>
                    <a:pt x="170" y="206"/>
                    <a:pt x="115" y="211"/>
                    <a:pt x="60" y="210"/>
                  </a:cubicBezTo>
                  <a:cubicBezTo>
                    <a:pt x="39" y="209"/>
                    <a:pt x="25" y="205"/>
                    <a:pt x="15" y="186"/>
                  </a:cubicBezTo>
                  <a:cubicBezTo>
                    <a:pt x="4" y="168"/>
                    <a:pt x="8" y="157"/>
                    <a:pt x="11" y="138"/>
                  </a:cubicBezTo>
                  <a:cubicBezTo>
                    <a:pt x="17" y="104"/>
                    <a:pt x="11" y="66"/>
                    <a:pt x="27" y="35"/>
                  </a:cubicBezTo>
                  <a:cubicBezTo>
                    <a:pt x="33" y="23"/>
                    <a:pt x="44" y="12"/>
                    <a:pt x="57" y="9"/>
                  </a:cubicBezTo>
                  <a:cubicBezTo>
                    <a:pt x="73" y="6"/>
                    <a:pt x="90" y="6"/>
                    <a:pt x="106" y="6"/>
                  </a:cubicBezTo>
                  <a:cubicBezTo>
                    <a:pt x="120" y="5"/>
                    <a:pt x="134" y="6"/>
                    <a:pt x="148" y="6"/>
                  </a:cubicBezTo>
                  <a:cubicBezTo>
                    <a:pt x="163" y="7"/>
                    <a:pt x="178" y="7"/>
                    <a:pt x="192" y="7"/>
                  </a:cubicBezTo>
                  <a:cubicBezTo>
                    <a:pt x="196" y="7"/>
                    <a:pt x="195" y="3"/>
                    <a:pt x="192" y="3"/>
                  </a:cubicBezTo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2"/>
            <p:cNvSpPr/>
            <p:nvPr/>
          </p:nvSpPr>
          <p:spPr bwMode="auto">
            <a:xfrm>
              <a:off x="6120180" y="2497238"/>
              <a:ext cx="4483945" cy="1710224"/>
            </a:xfrm>
            <a:custGeom>
              <a:avLst/>
              <a:gdLst>
                <a:gd name="T0" fmla="*/ 191 w 567"/>
                <a:gd name="T1" fmla="*/ 3 h 216"/>
                <a:gd name="T2" fmla="*/ 147 w 567"/>
                <a:gd name="T3" fmla="*/ 2 h 216"/>
                <a:gd name="T4" fmla="*/ 55 w 567"/>
                <a:gd name="T5" fmla="*/ 5 h 216"/>
                <a:gd name="T6" fmla="*/ 9 w 567"/>
                <a:gd name="T7" fmla="*/ 102 h 216"/>
                <a:gd name="T8" fmla="*/ 4 w 567"/>
                <a:gd name="T9" fmla="*/ 143 h 216"/>
                <a:gd name="T10" fmla="*/ 2 w 567"/>
                <a:gd name="T11" fmla="*/ 168 h 216"/>
                <a:gd name="T12" fmla="*/ 27 w 567"/>
                <a:gd name="T13" fmla="*/ 207 h 216"/>
                <a:gd name="T14" fmla="*/ 68 w 567"/>
                <a:gd name="T15" fmla="*/ 214 h 216"/>
                <a:gd name="T16" fmla="*/ 78 w 567"/>
                <a:gd name="T17" fmla="*/ 214 h 216"/>
                <a:gd name="T18" fmla="*/ 162 w 567"/>
                <a:gd name="T19" fmla="*/ 212 h 216"/>
                <a:gd name="T20" fmla="*/ 307 w 567"/>
                <a:gd name="T21" fmla="*/ 210 h 216"/>
                <a:gd name="T22" fmla="*/ 381 w 567"/>
                <a:gd name="T23" fmla="*/ 210 h 216"/>
                <a:gd name="T24" fmla="*/ 469 w 567"/>
                <a:gd name="T25" fmla="*/ 206 h 216"/>
                <a:gd name="T26" fmla="*/ 510 w 567"/>
                <a:gd name="T27" fmla="*/ 178 h 216"/>
                <a:gd name="T28" fmla="*/ 558 w 567"/>
                <a:gd name="T29" fmla="*/ 117 h 216"/>
                <a:gd name="T30" fmla="*/ 549 w 567"/>
                <a:gd name="T31" fmla="*/ 77 h 216"/>
                <a:gd name="T32" fmla="*/ 499 w 567"/>
                <a:gd name="T33" fmla="*/ 28 h 216"/>
                <a:gd name="T34" fmla="*/ 455 w 567"/>
                <a:gd name="T35" fmla="*/ 8 h 216"/>
                <a:gd name="T36" fmla="*/ 289 w 567"/>
                <a:gd name="T37" fmla="*/ 2 h 216"/>
                <a:gd name="T38" fmla="*/ 191 w 567"/>
                <a:gd name="T39" fmla="*/ 3 h 216"/>
                <a:gd name="T40" fmla="*/ 192 w 567"/>
                <a:gd name="T41" fmla="*/ 6 h 216"/>
                <a:gd name="T42" fmla="*/ 370 w 567"/>
                <a:gd name="T43" fmla="*/ 7 h 216"/>
                <a:gd name="T44" fmla="*/ 427 w 567"/>
                <a:gd name="T45" fmla="*/ 10 h 216"/>
                <a:gd name="T46" fmla="*/ 491 w 567"/>
                <a:gd name="T47" fmla="*/ 26 h 216"/>
                <a:gd name="T48" fmla="*/ 558 w 567"/>
                <a:gd name="T49" fmla="*/ 95 h 216"/>
                <a:gd name="T50" fmla="*/ 530 w 567"/>
                <a:gd name="T51" fmla="*/ 152 h 216"/>
                <a:gd name="T52" fmla="*/ 490 w 567"/>
                <a:gd name="T53" fmla="*/ 191 h 216"/>
                <a:gd name="T54" fmla="*/ 472 w 567"/>
                <a:gd name="T55" fmla="*/ 203 h 216"/>
                <a:gd name="T56" fmla="*/ 429 w 567"/>
                <a:gd name="T57" fmla="*/ 206 h 216"/>
                <a:gd name="T58" fmla="*/ 246 w 567"/>
                <a:gd name="T59" fmla="*/ 205 h 216"/>
                <a:gd name="T60" fmla="*/ 100 w 567"/>
                <a:gd name="T61" fmla="*/ 211 h 216"/>
                <a:gd name="T62" fmla="*/ 19 w 567"/>
                <a:gd name="T63" fmla="*/ 194 h 216"/>
                <a:gd name="T64" fmla="*/ 7 w 567"/>
                <a:gd name="T65" fmla="*/ 168 h 216"/>
                <a:gd name="T66" fmla="*/ 11 w 567"/>
                <a:gd name="T67" fmla="*/ 131 h 216"/>
                <a:gd name="T68" fmla="*/ 62 w 567"/>
                <a:gd name="T69" fmla="*/ 8 h 216"/>
                <a:gd name="T70" fmla="*/ 148 w 567"/>
                <a:gd name="T71" fmla="*/ 5 h 216"/>
                <a:gd name="T72" fmla="*/ 192 w 567"/>
                <a:gd name="T73" fmla="*/ 6 h 216"/>
                <a:gd name="T74" fmla="*/ 191 w 567"/>
                <a:gd name="T75" fmla="*/ 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7" h="216">
                  <a:moveTo>
                    <a:pt x="191" y="3"/>
                  </a:moveTo>
                  <a:cubicBezTo>
                    <a:pt x="176" y="3"/>
                    <a:pt x="161" y="3"/>
                    <a:pt x="147" y="2"/>
                  </a:cubicBezTo>
                  <a:cubicBezTo>
                    <a:pt x="116" y="1"/>
                    <a:pt x="85" y="0"/>
                    <a:pt x="55" y="5"/>
                  </a:cubicBezTo>
                  <a:cubicBezTo>
                    <a:pt x="13" y="12"/>
                    <a:pt x="11" y="68"/>
                    <a:pt x="9" y="102"/>
                  </a:cubicBezTo>
                  <a:cubicBezTo>
                    <a:pt x="8" y="116"/>
                    <a:pt x="7" y="129"/>
                    <a:pt x="4" y="143"/>
                  </a:cubicBezTo>
                  <a:cubicBezTo>
                    <a:pt x="3" y="153"/>
                    <a:pt x="0" y="159"/>
                    <a:pt x="2" y="168"/>
                  </a:cubicBezTo>
                  <a:cubicBezTo>
                    <a:pt x="5" y="182"/>
                    <a:pt x="14" y="199"/>
                    <a:pt x="27" y="207"/>
                  </a:cubicBezTo>
                  <a:cubicBezTo>
                    <a:pt x="38" y="214"/>
                    <a:pt x="54" y="214"/>
                    <a:pt x="68" y="214"/>
                  </a:cubicBezTo>
                  <a:cubicBezTo>
                    <a:pt x="71" y="214"/>
                    <a:pt x="75" y="213"/>
                    <a:pt x="78" y="214"/>
                  </a:cubicBezTo>
                  <a:cubicBezTo>
                    <a:pt x="106" y="214"/>
                    <a:pt x="134" y="214"/>
                    <a:pt x="162" y="212"/>
                  </a:cubicBezTo>
                  <a:cubicBezTo>
                    <a:pt x="210" y="209"/>
                    <a:pt x="259" y="210"/>
                    <a:pt x="307" y="210"/>
                  </a:cubicBezTo>
                  <a:cubicBezTo>
                    <a:pt x="332" y="210"/>
                    <a:pt x="356" y="211"/>
                    <a:pt x="381" y="210"/>
                  </a:cubicBezTo>
                  <a:cubicBezTo>
                    <a:pt x="410" y="210"/>
                    <a:pt x="440" y="210"/>
                    <a:pt x="469" y="206"/>
                  </a:cubicBezTo>
                  <a:cubicBezTo>
                    <a:pt x="489" y="204"/>
                    <a:pt x="496" y="191"/>
                    <a:pt x="510" y="178"/>
                  </a:cubicBezTo>
                  <a:cubicBezTo>
                    <a:pt x="529" y="161"/>
                    <a:pt x="548" y="141"/>
                    <a:pt x="558" y="117"/>
                  </a:cubicBezTo>
                  <a:cubicBezTo>
                    <a:pt x="567" y="97"/>
                    <a:pt x="563" y="92"/>
                    <a:pt x="549" y="77"/>
                  </a:cubicBezTo>
                  <a:cubicBezTo>
                    <a:pt x="534" y="60"/>
                    <a:pt x="516" y="44"/>
                    <a:pt x="499" y="28"/>
                  </a:cubicBezTo>
                  <a:cubicBezTo>
                    <a:pt x="485" y="15"/>
                    <a:pt x="475" y="10"/>
                    <a:pt x="455" y="8"/>
                  </a:cubicBezTo>
                  <a:cubicBezTo>
                    <a:pt x="400" y="2"/>
                    <a:pt x="344" y="3"/>
                    <a:pt x="289" y="2"/>
                  </a:cubicBezTo>
                  <a:cubicBezTo>
                    <a:pt x="256" y="1"/>
                    <a:pt x="224" y="2"/>
                    <a:pt x="191" y="3"/>
                  </a:cubicBezTo>
                  <a:cubicBezTo>
                    <a:pt x="188" y="3"/>
                    <a:pt x="189" y="6"/>
                    <a:pt x="192" y="6"/>
                  </a:cubicBezTo>
                  <a:cubicBezTo>
                    <a:pt x="251" y="5"/>
                    <a:pt x="311" y="5"/>
                    <a:pt x="370" y="7"/>
                  </a:cubicBezTo>
                  <a:cubicBezTo>
                    <a:pt x="389" y="8"/>
                    <a:pt x="408" y="9"/>
                    <a:pt x="427" y="10"/>
                  </a:cubicBezTo>
                  <a:cubicBezTo>
                    <a:pt x="449" y="10"/>
                    <a:pt x="474" y="9"/>
                    <a:pt x="491" y="26"/>
                  </a:cubicBezTo>
                  <a:cubicBezTo>
                    <a:pt x="513" y="48"/>
                    <a:pt x="542" y="68"/>
                    <a:pt x="558" y="95"/>
                  </a:cubicBezTo>
                  <a:cubicBezTo>
                    <a:pt x="567" y="109"/>
                    <a:pt x="538" y="141"/>
                    <a:pt x="530" y="152"/>
                  </a:cubicBezTo>
                  <a:cubicBezTo>
                    <a:pt x="518" y="166"/>
                    <a:pt x="503" y="178"/>
                    <a:pt x="490" y="191"/>
                  </a:cubicBezTo>
                  <a:cubicBezTo>
                    <a:pt x="483" y="197"/>
                    <a:pt x="481" y="201"/>
                    <a:pt x="472" y="203"/>
                  </a:cubicBezTo>
                  <a:cubicBezTo>
                    <a:pt x="458" y="205"/>
                    <a:pt x="443" y="205"/>
                    <a:pt x="429" y="206"/>
                  </a:cubicBezTo>
                  <a:cubicBezTo>
                    <a:pt x="368" y="209"/>
                    <a:pt x="307" y="206"/>
                    <a:pt x="246" y="205"/>
                  </a:cubicBezTo>
                  <a:cubicBezTo>
                    <a:pt x="197" y="205"/>
                    <a:pt x="149" y="211"/>
                    <a:pt x="100" y="211"/>
                  </a:cubicBezTo>
                  <a:cubicBezTo>
                    <a:pt x="77" y="211"/>
                    <a:pt x="34" y="216"/>
                    <a:pt x="19" y="194"/>
                  </a:cubicBezTo>
                  <a:cubicBezTo>
                    <a:pt x="14" y="186"/>
                    <a:pt x="10" y="177"/>
                    <a:pt x="7" y="168"/>
                  </a:cubicBezTo>
                  <a:cubicBezTo>
                    <a:pt x="3" y="157"/>
                    <a:pt x="10" y="142"/>
                    <a:pt x="11" y="131"/>
                  </a:cubicBezTo>
                  <a:cubicBezTo>
                    <a:pt x="17" y="90"/>
                    <a:pt x="8" y="17"/>
                    <a:pt x="62" y="8"/>
                  </a:cubicBezTo>
                  <a:cubicBezTo>
                    <a:pt x="90" y="3"/>
                    <a:pt x="119" y="4"/>
                    <a:pt x="148" y="5"/>
                  </a:cubicBezTo>
                  <a:cubicBezTo>
                    <a:pt x="162" y="6"/>
                    <a:pt x="177" y="6"/>
                    <a:pt x="192" y="6"/>
                  </a:cubicBezTo>
                  <a:cubicBezTo>
                    <a:pt x="195" y="6"/>
                    <a:pt x="194" y="3"/>
                    <a:pt x="191" y="3"/>
                  </a:cubicBezTo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3"/>
            <p:cNvSpPr/>
            <p:nvPr/>
          </p:nvSpPr>
          <p:spPr bwMode="auto">
            <a:xfrm>
              <a:off x="6168086" y="480420"/>
              <a:ext cx="3679134" cy="1758130"/>
            </a:xfrm>
            <a:custGeom>
              <a:avLst/>
              <a:gdLst>
                <a:gd name="T0" fmla="*/ 300 w 465"/>
                <a:gd name="T1" fmla="*/ 17 h 222"/>
                <a:gd name="T2" fmla="*/ 434 w 465"/>
                <a:gd name="T3" fmla="*/ 32 h 222"/>
                <a:gd name="T4" fmla="*/ 447 w 465"/>
                <a:gd name="T5" fmla="*/ 47 h 222"/>
                <a:gd name="T6" fmla="*/ 460 w 465"/>
                <a:gd name="T7" fmla="*/ 95 h 222"/>
                <a:gd name="T8" fmla="*/ 463 w 465"/>
                <a:gd name="T9" fmla="*/ 173 h 222"/>
                <a:gd name="T10" fmla="*/ 443 w 465"/>
                <a:gd name="T11" fmla="*/ 212 h 222"/>
                <a:gd name="T12" fmla="*/ 389 w 465"/>
                <a:gd name="T13" fmla="*/ 218 h 222"/>
                <a:gd name="T14" fmla="*/ 212 w 465"/>
                <a:gd name="T15" fmla="*/ 199 h 222"/>
                <a:gd name="T16" fmla="*/ 12 w 465"/>
                <a:gd name="T17" fmla="*/ 175 h 222"/>
                <a:gd name="T18" fmla="*/ 18 w 465"/>
                <a:gd name="T19" fmla="*/ 123 h 222"/>
                <a:gd name="T20" fmla="*/ 5 w 465"/>
                <a:gd name="T21" fmla="*/ 33 h 222"/>
                <a:gd name="T22" fmla="*/ 24 w 465"/>
                <a:gd name="T23" fmla="*/ 8 h 222"/>
                <a:gd name="T24" fmla="*/ 71 w 465"/>
                <a:gd name="T25" fmla="*/ 1 h 222"/>
                <a:gd name="T26" fmla="*/ 253 w 465"/>
                <a:gd name="T27" fmla="*/ 12 h 222"/>
                <a:gd name="T28" fmla="*/ 300 w 465"/>
                <a:gd name="T29" fmla="*/ 17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5" h="222">
                  <a:moveTo>
                    <a:pt x="300" y="17"/>
                  </a:moveTo>
                  <a:cubicBezTo>
                    <a:pt x="338" y="21"/>
                    <a:pt x="401" y="20"/>
                    <a:pt x="434" y="32"/>
                  </a:cubicBezTo>
                  <a:cubicBezTo>
                    <a:pt x="445" y="36"/>
                    <a:pt x="442" y="41"/>
                    <a:pt x="447" y="47"/>
                  </a:cubicBezTo>
                  <a:cubicBezTo>
                    <a:pt x="459" y="61"/>
                    <a:pt x="459" y="78"/>
                    <a:pt x="460" y="95"/>
                  </a:cubicBezTo>
                  <a:cubicBezTo>
                    <a:pt x="461" y="122"/>
                    <a:pt x="457" y="147"/>
                    <a:pt x="463" y="173"/>
                  </a:cubicBezTo>
                  <a:cubicBezTo>
                    <a:pt x="465" y="183"/>
                    <a:pt x="450" y="204"/>
                    <a:pt x="443" y="212"/>
                  </a:cubicBezTo>
                  <a:cubicBezTo>
                    <a:pt x="433" y="222"/>
                    <a:pt x="410" y="219"/>
                    <a:pt x="389" y="218"/>
                  </a:cubicBezTo>
                  <a:cubicBezTo>
                    <a:pt x="322" y="215"/>
                    <a:pt x="280" y="202"/>
                    <a:pt x="212" y="199"/>
                  </a:cubicBezTo>
                  <a:cubicBezTo>
                    <a:pt x="192" y="198"/>
                    <a:pt x="17" y="187"/>
                    <a:pt x="12" y="175"/>
                  </a:cubicBezTo>
                  <a:cubicBezTo>
                    <a:pt x="7" y="163"/>
                    <a:pt x="16" y="135"/>
                    <a:pt x="18" y="123"/>
                  </a:cubicBezTo>
                  <a:cubicBezTo>
                    <a:pt x="21" y="95"/>
                    <a:pt x="0" y="60"/>
                    <a:pt x="5" y="33"/>
                  </a:cubicBezTo>
                  <a:cubicBezTo>
                    <a:pt x="7" y="22"/>
                    <a:pt x="14" y="17"/>
                    <a:pt x="24" y="8"/>
                  </a:cubicBezTo>
                  <a:cubicBezTo>
                    <a:pt x="31" y="0"/>
                    <a:pt x="54" y="0"/>
                    <a:pt x="71" y="1"/>
                  </a:cubicBezTo>
                  <a:cubicBezTo>
                    <a:pt x="121" y="3"/>
                    <a:pt x="233" y="8"/>
                    <a:pt x="253" y="12"/>
                  </a:cubicBezTo>
                  <a:cubicBezTo>
                    <a:pt x="300" y="17"/>
                    <a:pt x="300" y="17"/>
                    <a:pt x="30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4"/>
            <p:cNvSpPr/>
            <p:nvPr/>
          </p:nvSpPr>
          <p:spPr bwMode="auto">
            <a:xfrm>
              <a:off x="6005207" y="456468"/>
              <a:ext cx="3856386" cy="1829986"/>
            </a:xfrm>
            <a:custGeom>
              <a:avLst/>
              <a:gdLst>
                <a:gd name="T0" fmla="*/ 320 w 488"/>
                <a:gd name="T1" fmla="*/ 21 h 231"/>
                <a:gd name="T2" fmla="*/ 386 w 488"/>
                <a:gd name="T3" fmla="*/ 26 h 231"/>
                <a:gd name="T4" fmla="*/ 464 w 488"/>
                <a:gd name="T5" fmla="*/ 47 h 231"/>
                <a:gd name="T6" fmla="*/ 473 w 488"/>
                <a:gd name="T7" fmla="*/ 62 h 231"/>
                <a:gd name="T8" fmla="*/ 478 w 488"/>
                <a:gd name="T9" fmla="*/ 85 h 231"/>
                <a:gd name="T10" fmla="*/ 478 w 488"/>
                <a:gd name="T11" fmla="*/ 127 h 231"/>
                <a:gd name="T12" fmla="*/ 480 w 488"/>
                <a:gd name="T13" fmla="*/ 169 h 231"/>
                <a:gd name="T14" fmla="*/ 467 w 488"/>
                <a:gd name="T15" fmla="*/ 208 h 231"/>
                <a:gd name="T16" fmla="*/ 374 w 488"/>
                <a:gd name="T17" fmla="*/ 216 h 231"/>
                <a:gd name="T18" fmla="*/ 290 w 488"/>
                <a:gd name="T19" fmla="*/ 205 h 231"/>
                <a:gd name="T20" fmla="*/ 193 w 488"/>
                <a:gd name="T21" fmla="*/ 198 h 231"/>
                <a:gd name="T22" fmla="*/ 91 w 488"/>
                <a:gd name="T23" fmla="*/ 189 h 231"/>
                <a:gd name="T24" fmla="*/ 49 w 488"/>
                <a:gd name="T25" fmla="*/ 182 h 231"/>
                <a:gd name="T26" fmla="*/ 37 w 488"/>
                <a:gd name="T27" fmla="*/ 179 h 231"/>
                <a:gd name="T28" fmla="*/ 37 w 488"/>
                <a:gd name="T29" fmla="*/ 144 h 231"/>
                <a:gd name="T30" fmla="*/ 36 w 488"/>
                <a:gd name="T31" fmla="*/ 86 h 231"/>
                <a:gd name="T32" fmla="*/ 60 w 488"/>
                <a:gd name="T33" fmla="*/ 7 h 231"/>
                <a:gd name="T34" fmla="*/ 120 w 488"/>
                <a:gd name="T35" fmla="*/ 7 h 231"/>
                <a:gd name="T36" fmla="*/ 186 w 488"/>
                <a:gd name="T37" fmla="*/ 10 h 231"/>
                <a:gd name="T38" fmla="*/ 320 w 488"/>
                <a:gd name="T39" fmla="*/ 21 h 231"/>
                <a:gd name="T40" fmla="*/ 321 w 488"/>
                <a:gd name="T41" fmla="*/ 18 h 231"/>
                <a:gd name="T42" fmla="*/ 140 w 488"/>
                <a:gd name="T43" fmla="*/ 4 h 231"/>
                <a:gd name="T44" fmla="*/ 87 w 488"/>
                <a:gd name="T45" fmla="*/ 2 h 231"/>
                <a:gd name="T46" fmla="*/ 43 w 488"/>
                <a:gd name="T47" fmla="*/ 10 h 231"/>
                <a:gd name="T48" fmla="*/ 36 w 488"/>
                <a:gd name="T49" fmla="*/ 129 h 231"/>
                <a:gd name="T50" fmla="*/ 31 w 488"/>
                <a:gd name="T51" fmla="*/ 179 h 231"/>
                <a:gd name="T52" fmla="*/ 45 w 488"/>
                <a:gd name="T53" fmla="*/ 185 h 231"/>
                <a:gd name="T54" fmla="*/ 131 w 488"/>
                <a:gd name="T55" fmla="*/ 197 h 231"/>
                <a:gd name="T56" fmla="*/ 222 w 488"/>
                <a:gd name="T57" fmla="*/ 203 h 231"/>
                <a:gd name="T58" fmla="*/ 353 w 488"/>
                <a:gd name="T59" fmla="*/ 218 h 231"/>
                <a:gd name="T60" fmla="*/ 429 w 488"/>
                <a:gd name="T61" fmla="*/ 224 h 231"/>
                <a:gd name="T62" fmla="*/ 466 w 488"/>
                <a:gd name="T63" fmla="*/ 216 h 231"/>
                <a:gd name="T64" fmla="*/ 486 w 488"/>
                <a:gd name="T65" fmla="*/ 180 h 231"/>
                <a:gd name="T66" fmla="*/ 484 w 488"/>
                <a:gd name="T67" fmla="*/ 155 h 231"/>
                <a:gd name="T68" fmla="*/ 483 w 488"/>
                <a:gd name="T69" fmla="*/ 112 h 231"/>
                <a:gd name="T70" fmla="*/ 471 w 488"/>
                <a:gd name="T71" fmla="*/ 49 h 231"/>
                <a:gd name="T72" fmla="*/ 443 w 488"/>
                <a:gd name="T73" fmla="*/ 29 h 231"/>
                <a:gd name="T74" fmla="*/ 321 w 488"/>
                <a:gd name="T75" fmla="*/ 18 h 231"/>
                <a:gd name="T76" fmla="*/ 320 w 488"/>
                <a:gd name="T77" fmla="*/ 2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88" h="231">
                  <a:moveTo>
                    <a:pt x="320" y="21"/>
                  </a:moveTo>
                  <a:cubicBezTo>
                    <a:pt x="342" y="24"/>
                    <a:pt x="364" y="24"/>
                    <a:pt x="386" y="26"/>
                  </a:cubicBezTo>
                  <a:cubicBezTo>
                    <a:pt x="406" y="27"/>
                    <a:pt x="455" y="26"/>
                    <a:pt x="464" y="47"/>
                  </a:cubicBezTo>
                  <a:cubicBezTo>
                    <a:pt x="466" y="52"/>
                    <a:pt x="470" y="57"/>
                    <a:pt x="473" y="62"/>
                  </a:cubicBezTo>
                  <a:cubicBezTo>
                    <a:pt x="476" y="69"/>
                    <a:pt x="477" y="78"/>
                    <a:pt x="478" y="85"/>
                  </a:cubicBezTo>
                  <a:cubicBezTo>
                    <a:pt x="479" y="99"/>
                    <a:pt x="479" y="113"/>
                    <a:pt x="478" y="127"/>
                  </a:cubicBezTo>
                  <a:cubicBezTo>
                    <a:pt x="478" y="141"/>
                    <a:pt x="478" y="155"/>
                    <a:pt x="480" y="169"/>
                  </a:cubicBezTo>
                  <a:cubicBezTo>
                    <a:pt x="482" y="185"/>
                    <a:pt x="476" y="196"/>
                    <a:pt x="467" y="208"/>
                  </a:cubicBezTo>
                  <a:cubicBezTo>
                    <a:pt x="450" y="231"/>
                    <a:pt x="398" y="219"/>
                    <a:pt x="374" y="216"/>
                  </a:cubicBezTo>
                  <a:cubicBezTo>
                    <a:pt x="346" y="214"/>
                    <a:pt x="318" y="209"/>
                    <a:pt x="290" y="205"/>
                  </a:cubicBezTo>
                  <a:cubicBezTo>
                    <a:pt x="258" y="201"/>
                    <a:pt x="225" y="200"/>
                    <a:pt x="193" y="198"/>
                  </a:cubicBezTo>
                  <a:cubicBezTo>
                    <a:pt x="159" y="195"/>
                    <a:pt x="125" y="193"/>
                    <a:pt x="91" y="189"/>
                  </a:cubicBezTo>
                  <a:cubicBezTo>
                    <a:pt x="77" y="187"/>
                    <a:pt x="63" y="185"/>
                    <a:pt x="49" y="182"/>
                  </a:cubicBezTo>
                  <a:cubicBezTo>
                    <a:pt x="45" y="182"/>
                    <a:pt x="41" y="181"/>
                    <a:pt x="37" y="179"/>
                  </a:cubicBezTo>
                  <a:cubicBezTo>
                    <a:pt x="29" y="175"/>
                    <a:pt x="36" y="151"/>
                    <a:pt x="37" y="144"/>
                  </a:cubicBezTo>
                  <a:cubicBezTo>
                    <a:pt x="42" y="123"/>
                    <a:pt x="41" y="107"/>
                    <a:pt x="36" y="86"/>
                  </a:cubicBezTo>
                  <a:cubicBezTo>
                    <a:pt x="28" y="57"/>
                    <a:pt x="19" y="15"/>
                    <a:pt x="60" y="7"/>
                  </a:cubicBezTo>
                  <a:cubicBezTo>
                    <a:pt x="79" y="3"/>
                    <a:pt x="101" y="6"/>
                    <a:pt x="120" y="7"/>
                  </a:cubicBezTo>
                  <a:cubicBezTo>
                    <a:pt x="142" y="8"/>
                    <a:pt x="164" y="9"/>
                    <a:pt x="186" y="10"/>
                  </a:cubicBezTo>
                  <a:cubicBezTo>
                    <a:pt x="231" y="13"/>
                    <a:pt x="276" y="17"/>
                    <a:pt x="320" y="21"/>
                  </a:cubicBezTo>
                  <a:cubicBezTo>
                    <a:pt x="323" y="22"/>
                    <a:pt x="325" y="18"/>
                    <a:pt x="321" y="18"/>
                  </a:cubicBezTo>
                  <a:cubicBezTo>
                    <a:pt x="261" y="12"/>
                    <a:pt x="201" y="7"/>
                    <a:pt x="140" y="4"/>
                  </a:cubicBezTo>
                  <a:cubicBezTo>
                    <a:pt x="123" y="3"/>
                    <a:pt x="105" y="3"/>
                    <a:pt x="87" y="2"/>
                  </a:cubicBezTo>
                  <a:cubicBezTo>
                    <a:pt x="73" y="1"/>
                    <a:pt x="55" y="0"/>
                    <a:pt x="43" y="10"/>
                  </a:cubicBezTo>
                  <a:cubicBezTo>
                    <a:pt x="0" y="41"/>
                    <a:pt x="42" y="88"/>
                    <a:pt x="36" y="129"/>
                  </a:cubicBezTo>
                  <a:cubicBezTo>
                    <a:pt x="34" y="142"/>
                    <a:pt x="23" y="166"/>
                    <a:pt x="31" y="179"/>
                  </a:cubicBezTo>
                  <a:cubicBezTo>
                    <a:pt x="33" y="183"/>
                    <a:pt x="40" y="184"/>
                    <a:pt x="45" y="185"/>
                  </a:cubicBezTo>
                  <a:cubicBezTo>
                    <a:pt x="73" y="192"/>
                    <a:pt x="103" y="194"/>
                    <a:pt x="131" y="197"/>
                  </a:cubicBezTo>
                  <a:cubicBezTo>
                    <a:pt x="161" y="199"/>
                    <a:pt x="191" y="202"/>
                    <a:pt x="222" y="203"/>
                  </a:cubicBezTo>
                  <a:cubicBezTo>
                    <a:pt x="266" y="206"/>
                    <a:pt x="309" y="212"/>
                    <a:pt x="353" y="218"/>
                  </a:cubicBezTo>
                  <a:cubicBezTo>
                    <a:pt x="378" y="221"/>
                    <a:pt x="403" y="223"/>
                    <a:pt x="429" y="224"/>
                  </a:cubicBezTo>
                  <a:cubicBezTo>
                    <a:pt x="442" y="225"/>
                    <a:pt x="455" y="225"/>
                    <a:pt x="466" y="216"/>
                  </a:cubicBezTo>
                  <a:cubicBezTo>
                    <a:pt x="476" y="208"/>
                    <a:pt x="484" y="192"/>
                    <a:pt x="486" y="180"/>
                  </a:cubicBezTo>
                  <a:cubicBezTo>
                    <a:pt x="488" y="172"/>
                    <a:pt x="484" y="162"/>
                    <a:pt x="484" y="155"/>
                  </a:cubicBezTo>
                  <a:cubicBezTo>
                    <a:pt x="482" y="141"/>
                    <a:pt x="483" y="126"/>
                    <a:pt x="483" y="112"/>
                  </a:cubicBezTo>
                  <a:cubicBezTo>
                    <a:pt x="484" y="90"/>
                    <a:pt x="484" y="68"/>
                    <a:pt x="471" y="49"/>
                  </a:cubicBezTo>
                  <a:cubicBezTo>
                    <a:pt x="462" y="37"/>
                    <a:pt x="459" y="33"/>
                    <a:pt x="443" y="29"/>
                  </a:cubicBezTo>
                  <a:cubicBezTo>
                    <a:pt x="404" y="19"/>
                    <a:pt x="362" y="22"/>
                    <a:pt x="321" y="18"/>
                  </a:cubicBezTo>
                  <a:cubicBezTo>
                    <a:pt x="318" y="17"/>
                    <a:pt x="317" y="21"/>
                    <a:pt x="320" y="21"/>
                  </a:cubicBezTo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5"/>
            <p:cNvSpPr/>
            <p:nvPr/>
          </p:nvSpPr>
          <p:spPr bwMode="auto">
            <a:xfrm>
              <a:off x="5617175" y="585811"/>
              <a:ext cx="4100702" cy="1753337"/>
            </a:xfrm>
            <a:custGeom>
              <a:avLst/>
              <a:gdLst>
                <a:gd name="T0" fmla="*/ 354 w 519"/>
                <a:gd name="T1" fmla="*/ 17 h 222"/>
                <a:gd name="T2" fmla="*/ 488 w 519"/>
                <a:gd name="T3" fmla="*/ 32 h 222"/>
                <a:gd name="T4" fmla="*/ 502 w 519"/>
                <a:gd name="T5" fmla="*/ 47 h 222"/>
                <a:gd name="T6" fmla="*/ 514 w 519"/>
                <a:gd name="T7" fmla="*/ 95 h 222"/>
                <a:gd name="T8" fmla="*/ 517 w 519"/>
                <a:gd name="T9" fmla="*/ 174 h 222"/>
                <a:gd name="T10" fmla="*/ 497 w 519"/>
                <a:gd name="T11" fmla="*/ 212 h 222"/>
                <a:gd name="T12" fmla="*/ 444 w 519"/>
                <a:gd name="T13" fmla="*/ 218 h 222"/>
                <a:gd name="T14" fmla="*/ 267 w 519"/>
                <a:gd name="T15" fmla="*/ 199 h 222"/>
                <a:gd name="T16" fmla="*/ 66 w 519"/>
                <a:gd name="T17" fmla="*/ 175 h 222"/>
                <a:gd name="T18" fmla="*/ 3 w 519"/>
                <a:gd name="T19" fmla="*/ 77 h 222"/>
                <a:gd name="T20" fmla="*/ 78 w 519"/>
                <a:gd name="T21" fmla="*/ 8 h 222"/>
                <a:gd name="T22" fmla="*/ 125 w 519"/>
                <a:gd name="T23" fmla="*/ 1 h 222"/>
                <a:gd name="T24" fmla="*/ 307 w 519"/>
                <a:gd name="T25" fmla="*/ 12 h 222"/>
                <a:gd name="T26" fmla="*/ 354 w 519"/>
                <a:gd name="T27" fmla="*/ 17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9" h="222">
                  <a:moveTo>
                    <a:pt x="354" y="17"/>
                  </a:moveTo>
                  <a:cubicBezTo>
                    <a:pt x="392" y="21"/>
                    <a:pt x="455" y="20"/>
                    <a:pt x="488" y="32"/>
                  </a:cubicBezTo>
                  <a:cubicBezTo>
                    <a:pt x="500" y="36"/>
                    <a:pt x="497" y="41"/>
                    <a:pt x="502" y="47"/>
                  </a:cubicBezTo>
                  <a:cubicBezTo>
                    <a:pt x="513" y="61"/>
                    <a:pt x="513" y="78"/>
                    <a:pt x="514" y="95"/>
                  </a:cubicBezTo>
                  <a:cubicBezTo>
                    <a:pt x="515" y="122"/>
                    <a:pt x="512" y="147"/>
                    <a:pt x="517" y="174"/>
                  </a:cubicBezTo>
                  <a:cubicBezTo>
                    <a:pt x="519" y="183"/>
                    <a:pt x="505" y="205"/>
                    <a:pt x="497" y="212"/>
                  </a:cubicBezTo>
                  <a:cubicBezTo>
                    <a:pt x="487" y="222"/>
                    <a:pt x="464" y="219"/>
                    <a:pt x="444" y="218"/>
                  </a:cubicBezTo>
                  <a:cubicBezTo>
                    <a:pt x="376" y="215"/>
                    <a:pt x="334" y="202"/>
                    <a:pt x="267" y="199"/>
                  </a:cubicBezTo>
                  <a:cubicBezTo>
                    <a:pt x="246" y="198"/>
                    <a:pt x="72" y="188"/>
                    <a:pt x="66" y="175"/>
                  </a:cubicBezTo>
                  <a:cubicBezTo>
                    <a:pt x="62" y="164"/>
                    <a:pt x="14" y="128"/>
                    <a:pt x="3" y="77"/>
                  </a:cubicBezTo>
                  <a:cubicBezTo>
                    <a:pt x="0" y="66"/>
                    <a:pt x="69" y="17"/>
                    <a:pt x="78" y="8"/>
                  </a:cubicBezTo>
                  <a:cubicBezTo>
                    <a:pt x="86" y="0"/>
                    <a:pt x="109" y="1"/>
                    <a:pt x="125" y="1"/>
                  </a:cubicBezTo>
                  <a:cubicBezTo>
                    <a:pt x="175" y="3"/>
                    <a:pt x="288" y="8"/>
                    <a:pt x="307" y="12"/>
                  </a:cubicBezTo>
                  <a:cubicBezTo>
                    <a:pt x="354" y="17"/>
                    <a:pt x="354" y="17"/>
                    <a:pt x="354" y="17"/>
                  </a:cubicBezTo>
                </a:path>
              </a:pathLst>
            </a:custGeom>
            <a:solidFill>
              <a:srgbClr val="FFE3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6"/>
            <p:cNvSpPr/>
            <p:nvPr/>
          </p:nvSpPr>
          <p:spPr bwMode="auto">
            <a:xfrm>
              <a:off x="5607594" y="528325"/>
              <a:ext cx="4143818" cy="1806035"/>
            </a:xfrm>
            <a:custGeom>
              <a:avLst/>
              <a:gdLst>
                <a:gd name="T0" fmla="*/ 356 w 524"/>
                <a:gd name="T1" fmla="*/ 24 h 228"/>
                <a:gd name="T2" fmla="*/ 416 w 524"/>
                <a:gd name="T3" fmla="*/ 28 h 228"/>
                <a:gd name="T4" fmla="*/ 474 w 524"/>
                <a:gd name="T5" fmla="*/ 35 h 228"/>
                <a:gd name="T6" fmla="*/ 507 w 524"/>
                <a:gd name="T7" fmla="*/ 65 h 228"/>
                <a:gd name="T8" fmla="*/ 513 w 524"/>
                <a:gd name="T9" fmla="*/ 145 h 228"/>
                <a:gd name="T10" fmla="*/ 516 w 524"/>
                <a:gd name="T11" fmla="*/ 183 h 228"/>
                <a:gd name="T12" fmla="*/ 501 w 524"/>
                <a:gd name="T13" fmla="*/ 213 h 228"/>
                <a:gd name="T14" fmla="*/ 456 w 524"/>
                <a:gd name="T15" fmla="*/ 226 h 228"/>
                <a:gd name="T16" fmla="*/ 401 w 524"/>
                <a:gd name="T17" fmla="*/ 221 h 228"/>
                <a:gd name="T18" fmla="*/ 318 w 524"/>
                <a:gd name="T19" fmla="*/ 210 h 228"/>
                <a:gd name="T20" fmla="*/ 229 w 524"/>
                <a:gd name="T21" fmla="*/ 204 h 228"/>
                <a:gd name="T22" fmla="*/ 121 w 524"/>
                <a:gd name="T23" fmla="*/ 194 h 228"/>
                <a:gd name="T24" fmla="*/ 77 w 524"/>
                <a:gd name="T25" fmla="*/ 186 h 228"/>
                <a:gd name="T26" fmla="*/ 59 w 524"/>
                <a:gd name="T27" fmla="*/ 169 h 228"/>
                <a:gd name="T28" fmla="*/ 21 w 524"/>
                <a:gd name="T29" fmla="*/ 121 h 228"/>
                <a:gd name="T30" fmla="*/ 11 w 524"/>
                <a:gd name="T31" fmla="*/ 74 h 228"/>
                <a:gd name="T32" fmla="*/ 81 w 524"/>
                <a:gd name="T33" fmla="*/ 16 h 228"/>
                <a:gd name="T34" fmla="*/ 166 w 524"/>
                <a:gd name="T35" fmla="*/ 10 h 228"/>
                <a:gd name="T36" fmla="*/ 252 w 524"/>
                <a:gd name="T37" fmla="*/ 15 h 228"/>
                <a:gd name="T38" fmla="*/ 356 w 524"/>
                <a:gd name="T39" fmla="*/ 24 h 228"/>
                <a:gd name="T40" fmla="*/ 355 w 524"/>
                <a:gd name="T41" fmla="*/ 23 h 228"/>
                <a:gd name="T42" fmla="*/ 188 w 524"/>
                <a:gd name="T43" fmla="*/ 11 h 228"/>
                <a:gd name="T44" fmla="*/ 83 w 524"/>
                <a:gd name="T45" fmla="*/ 11 h 228"/>
                <a:gd name="T46" fmla="*/ 58 w 524"/>
                <a:gd name="T47" fmla="*/ 30 h 228"/>
                <a:gd name="T48" fmla="*/ 16 w 524"/>
                <a:gd name="T49" fmla="*/ 64 h 228"/>
                <a:gd name="T50" fmla="*/ 4 w 524"/>
                <a:gd name="T51" fmla="*/ 95 h 228"/>
                <a:gd name="T52" fmla="*/ 40 w 524"/>
                <a:gd name="T53" fmla="*/ 153 h 228"/>
                <a:gd name="T54" fmla="*/ 79 w 524"/>
                <a:gd name="T55" fmla="*/ 188 h 228"/>
                <a:gd name="T56" fmla="*/ 247 w 524"/>
                <a:gd name="T57" fmla="*/ 206 h 228"/>
                <a:gd name="T58" fmla="*/ 401 w 524"/>
                <a:gd name="T59" fmla="*/ 222 h 228"/>
                <a:gd name="T60" fmla="*/ 477 w 524"/>
                <a:gd name="T61" fmla="*/ 227 h 228"/>
                <a:gd name="T62" fmla="*/ 519 w 524"/>
                <a:gd name="T63" fmla="*/ 192 h 228"/>
                <a:gd name="T64" fmla="*/ 518 w 524"/>
                <a:gd name="T65" fmla="*/ 152 h 228"/>
                <a:gd name="T66" fmla="*/ 518 w 524"/>
                <a:gd name="T67" fmla="*/ 102 h 228"/>
                <a:gd name="T68" fmla="*/ 509 w 524"/>
                <a:gd name="T69" fmla="*/ 60 h 228"/>
                <a:gd name="T70" fmla="*/ 491 w 524"/>
                <a:gd name="T71" fmla="*/ 39 h 228"/>
                <a:gd name="T72" fmla="*/ 355 w 524"/>
                <a:gd name="T73" fmla="*/ 23 h 228"/>
                <a:gd name="T74" fmla="*/ 356 w 524"/>
                <a:gd name="T75" fmla="*/ 24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24" h="228">
                  <a:moveTo>
                    <a:pt x="356" y="24"/>
                  </a:moveTo>
                  <a:cubicBezTo>
                    <a:pt x="376" y="26"/>
                    <a:pt x="396" y="27"/>
                    <a:pt x="416" y="28"/>
                  </a:cubicBezTo>
                  <a:cubicBezTo>
                    <a:pt x="436" y="29"/>
                    <a:pt x="455" y="31"/>
                    <a:pt x="474" y="35"/>
                  </a:cubicBezTo>
                  <a:cubicBezTo>
                    <a:pt x="493" y="39"/>
                    <a:pt x="499" y="49"/>
                    <a:pt x="507" y="65"/>
                  </a:cubicBezTo>
                  <a:cubicBezTo>
                    <a:pt x="518" y="87"/>
                    <a:pt x="513" y="121"/>
                    <a:pt x="513" y="145"/>
                  </a:cubicBezTo>
                  <a:cubicBezTo>
                    <a:pt x="512" y="158"/>
                    <a:pt x="515" y="170"/>
                    <a:pt x="516" y="183"/>
                  </a:cubicBezTo>
                  <a:cubicBezTo>
                    <a:pt x="516" y="193"/>
                    <a:pt x="506" y="205"/>
                    <a:pt x="501" y="213"/>
                  </a:cubicBezTo>
                  <a:cubicBezTo>
                    <a:pt x="490" y="228"/>
                    <a:pt x="473" y="227"/>
                    <a:pt x="456" y="226"/>
                  </a:cubicBezTo>
                  <a:cubicBezTo>
                    <a:pt x="438" y="225"/>
                    <a:pt x="419" y="223"/>
                    <a:pt x="401" y="221"/>
                  </a:cubicBezTo>
                  <a:cubicBezTo>
                    <a:pt x="373" y="218"/>
                    <a:pt x="346" y="213"/>
                    <a:pt x="318" y="210"/>
                  </a:cubicBezTo>
                  <a:cubicBezTo>
                    <a:pt x="288" y="206"/>
                    <a:pt x="259" y="206"/>
                    <a:pt x="229" y="204"/>
                  </a:cubicBezTo>
                  <a:cubicBezTo>
                    <a:pt x="193" y="201"/>
                    <a:pt x="157" y="198"/>
                    <a:pt x="121" y="194"/>
                  </a:cubicBezTo>
                  <a:cubicBezTo>
                    <a:pt x="106" y="192"/>
                    <a:pt x="91" y="191"/>
                    <a:pt x="77" y="186"/>
                  </a:cubicBezTo>
                  <a:cubicBezTo>
                    <a:pt x="69" y="184"/>
                    <a:pt x="64" y="175"/>
                    <a:pt x="59" y="169"/>
                  </a:cubicBezTo>
                  <a:cubicBezTo>
                    <a:pt x="45" y="154"/>
                    <a:pt x="31" y="138"/>
                    <a:pt x="21" y="121"/>
                  </a:cubicBezTo>
                  <a:cubicBezTo>
                    <a:pt x="13" y="108"/>
                    <a:pt x="0" y="88"/>
                    <a:pt x="11" y="74"/>
                  </a:cubicBezTo>
                  <a:cubicBezTo>
                    <a:pt x="31" y="51"/>
                    <a:pt x="58" y="36"/>
                    <a:pt x="81" y="16"/>
                  </a:cubicBezTo>
                  <a:cubicBezTo>
                    <a:pt x="99" y="0"/>
                    <a:pt x="142" y="9"/>
                    <a:pt x="166" y="10"/>
                  </a:cubicBezTo>
                  <a:cubicBezTo>
                    <a:pt x="195" y="12"/>
                    <a:pt x="223" y="13"/>
                    <a:pt x="252" y="15"/>
                  </a:cubicBezTo>
                  <a:cubicBezTo>
                    <a:pt x="287" y="17"/>
                    <a:pt x="321" y="21"/>
                    <a:pt x="356" y="24"/>
                  </a:cubicBezTo>
                  <a:cubicBezTo>
                    <a:pt x="359" y="24"/>
                    <a:pt x="356" y="24"/>
                    <a:pt x="355" y="23"/>
                  </a:cubicBezTo>
                  <a:cubicBezTo>
                    <a:pt x="299" y="18"/>
                    <a:pt x="244" y="13"/>
                    <a:pt x="188" y="11"/>
                  </a:cubicBezTo>
                  <a:cubicBezTo>
                    <a:pt x="155" y="9"/>
                    <a:pt x="115" y="1"/>
                    <a:pt x="83" y="11"/>
                  </a:cubicBezTo>
                  <a:cubicBezTo>
                    <a:pt x="74" y="14"/>
                    <a:pt x="65" y="24"/>
                    <a:pt x="58" y="30"/>
                  </a:cubicBezTo>
                  <a:cubicBezTo>
                    <a:pt x="43" y="41"/>
                    <a:pt x="29" y="52"/>
                    <a:pt x="16" y="64"/>
                  </a:cubicBezTo>
                  <a:cubicBezTo>
                    <a:pt x="4" y="75"/>
                    <a:pt x="0" y="79"/>
                    <a:pt x="4" y="95"/>
                  </a:cubicBezTo>
                  <a:cubicBezTo>
                    <a:pt x="11" y="117"/>
                    <a:pt x="25" y="136"/>
                    <a:pt x="40" y="153"/>
                  </a:cubicBezTo>
                  <a:cubicBezTo>
                    <a:pt x="52" y="167"/>
                    <a:pt x="61" y="184"/>
                    <a:pt x="79" y="188"/>
                  </a:cubicBezTo>
                  <a:cubicBezTo>
                    <a:pt x="133" y="201"/>
                    <a:pt x="192" y="202"/>
                    <a:pt x="247" y="206"/>
                  </a:cubicBezTo>
                  <a:cubicBezTo>
                    <a:pt x="299" y="209"/>
                    <a:pt x="350" y="216"/>
                    <a:pt x="401" y="222"/>
                  </a:cubicBezTo>
                  <a:cubicBezTo>
                    <a:pt x="426" y="225"/>
                    <a:pt x="452" y="227"/>
                    <a:pt x="477" y="227"/>
                  </a:cubicBezTo>
                  <a:cubicBezTo>
                    <a:pt x="499" y="227"/>
                    <a:pt x="510" y="211"/>
                    <a:pt x="519" y="192"/>
                  </a:cubicBezTo>
                  <a:cubicBezTo>
                    <a:pt x="524" y="180"/>
                    <a:pt x="518" y="165"/>
                    <a:pt x="518" y="152"/>
                  </a:cubicBezTo>
                  <a:cubicBezTo>
                    <a:pt x="517" y="136"/>
                    <a:pt x="518" y="119"/>
                    <a:pt x="518" y="102"/>
                  </a:cubicBezTo>
                  <a:cubicBezTo>
                    <a:pt x="517" y="87"/>
                    <a:pt x="516" y="73"/>
                    <a:pt x="509" y="60"/>
                  </a:cubicBezTo>
                  <a:cubicBezTo>
                    <a:pt x="505" y="52"/>
                    <a:pt x="500" y="42"/>
                    <a:pt x="491" y="39"/>
                  </a:cubicBezTo>
                  <a:cubicBezTo>
                    <a:pt x="448" y="24"/>
                    <a:pt x="400" y="28"/>
                    <a:pt x="355" y="23"/>
                  </a:cubicBezTo>
                  <a:cubicBezTo>
                    <a:pt x="351" y="23"/>
                    <a:pt x="354" y="24"/>
                    <a:pt x="356" y="24"/>
                  </a:cubicBezTo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1168" name="PA_库_图片 116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121823" y="1613690"/>
            <a:ext cx="5907267" cy="23435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563671" y="2028693"/>
            <a:ext cx="48099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em, vì sao cần phải bảo quản đồ dùng</a:t>
            </a:r>
            <a:r>
              <a:rPr lang="vi-VN" sz="3600" b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cá nhân?</a:t>
            </a:r>
            <a:endParaRPr lang="en-US" sz="3600" b="1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4" name="组合 2123"/>
          <p:cNvGrpSpPr/>
          <p:nvPr/>
        </p:nvGrpSpPr>
        <p:grpSpPr>
          <a:xfrm>
            <a:off x="-7938" y="-109538"/>
            <a:ext cx="11843979" cy="6377829"/>
            <a:chOff x="-7938" y="-109538"/>
            <a:chExt cx="11843979" cy="6377829"/>
          </a:xfrm>
        </p:grpSpPr>
        <p:pic>
          <p:nvPicPr>
            <p:cNvPr id="2123" name="图片 2122"/>
            <p:cNvPicPr>
              <a:picLocks noChangeAspect="1"/>
            </p:cNvPicPr>
            <p:nvPr/>
          </p:nvPicPr>
          <p:blipFill rotWithShape="1">
            <a:blip r:embed="rId2"/>
            <a:srcRect b="68945"/>
            <a:stretch>
              <a:fillRect/>
            </a:stretch>
          </p:blipFill>
          <p:spPr>
            <a:xfrm>
              <a:off x="1705769" y="864432"/>
              <a:ext cx="10101948" cy="952336"/>
            </a:xfrm>
            <a:prstGeom prst="rect">
              <a:avLst/>
            </a:prstGeom>
          </p:spPr>
        </p:pic>
        <p:pic>
          <p:nvPicPr>
            <p:cNvPr id="148" name="图片 147"/>
            <p:cNvPicPr>
              <a:picLocks noChangeAspect="1"/>
            </p:cNvPicPr>
            <p:nvPr/>
          </p:nvPicPr>
          <p:blipFill rotWithShape="1">
            <a:blip r:embed="rId2"/>
            <a:srcRect b="64968"/>
            <a:stretch>
              <a:fillRect/>
            </a:stretch>
          </p:blipFill>
          <p:spPr>
            <a:xfrm>
              <a:off x="1727309" y="838200"/>
              <a:ext cx="10101948" cy="2867526"/>
            </a:xfrm>
            <a:prstGeom prst="rect">
              <a:avLst/>
            </a:prstGeom>
          </p:spPr>
        </p:pic>
        <p:sp>
          <p:nvSpPr>
            <p:cNvPr id="2066" name="Oval 103"/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7" name="Oval 104"/>
            <p:cNvSpPr>
              <a:spLocks noChangeArrowheads="1"/>
            </p:cNvSpPr>
            <p:nvPr/>
          </p:nvSpPr>
          <p:spPr bwMode="auto">
            <a:xfrm>
              <a:off x="82550" y="871538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8" name="Freeform 105"/>
            <p:cNvSpPr/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9" name="Freeform 106"/>
            <p:cNvSpPr/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0" name="Freeform 107"/>
            <p:cNvSpPr/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1" name="Freeform 108"/>
            <p:cNvSpPr/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2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3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4" name="Freeform 111"/>
            <p:cNvSpPr/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5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6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7" name="Freeform 114"/>
            <p:cNvSpPr/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8" name="Freeform 115"/>
            <p:cNvSpPr/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9" name="Freeform 116"/>
            <p:cNvSpPr/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0" name="Freeform 117"/>
            <p:cNvSpPr/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4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5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6" name="Freeform 123"/>
            <p:cNvSpPr/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7" name="Freeform 124"/>
            <p:cNvSpPr/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2" name="Freeform 125"/>
            <p:cNvSpPr/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3" name="Freeform 126"/>
            <p:cNvSpPr/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2118" name="组合 2117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54" name="Freeform 75"/>
              <p:cNvSpPr/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" name="Freeform 76"/>
              <p:cNvSpPr/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" name="Freeform 77"/>
              <p:cNvSpPr/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" name="Freeform 78"/>
              <p:cNvSpPr/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" name="Freeform 79"/>
              <p:cNvSpPr/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" name="Freeform 80"/>
              <p:cNvSpPr/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" name="Freeform 81"/>
              <p:cNvSpPr/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Freeform 82"/>
              <p:cNvSpPr/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" name="Freeform 83"/>
              <p:cNvSpPr/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" name="Freeform 84"/>
              <p:cNvSpPr/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8" name="Freeform 85"/>
              <p:cNvSpPr/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9" name="Freeform 86"/>
              <p:cNvSpPr/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0" name="Freeform 87"/>
              <p:cNvSpPr/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1" name="Freeform 88"/>
              <p:cNvSpPr/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2" name="Freeform 89"/>
              <p:cNvSpPr/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3" name="Freeform 90"/>
              <p:cNvSpPr/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4" name="Freeform 91"/>
              <p:cNvSpPr/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5" name="Freeform 92"/>
              <p:cNvSpPr/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6" name="Freeform 93"/>
              <p:cNvSpPr/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7" name="Freeform 94"/>
              <p:cNvSpPr/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8" name="Freeform 95"/>
              <p:cNvSpPr/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9" name="Freeform 96"/>
              <p:cNvSpPr/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0" name="Freeform 97"/>
              <p:cNvSpPr/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1" name="Freeform 98"/>
              <p:cNvSpPr/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2" name="Freeform 99"/>
              <p:cNvSpPr/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3" name="Freeform 100"/>
              <p:cNvSpPr/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4" name="Freeform 101"/>
              <p:cNvSpPr/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4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5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6" name="Freeform 129"/>
              <p:cNvSpPr/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pic>
          <p:nvPicPr>
            <p:cNvPr id="2122" name="图片 2121"/>
            <p:cNvPicPr>
              <a:picLocks noChangeAspect="1"/>
            </p:cNvPicPr>
            <p:nvPr/>
          </p:nvPicPr>
          <p:blipFill rotWithShape="1">
            <a:blip r:embed="rId2"/>
            <a:srcRect t="16435"/>
            <a:stretch>
              <a:fillRect/>
            </a:stretch>
          </p:blipFill>
          <p:spPr>
            <a:xfrm>
              <a:off x="1734093" y="3705726"/>
              <a:ext cx="10101948" cy="2562565"/>
            </a:xfrm>
            <a:prstGeom prst="rect">
              <a:avLst/>
            </a:prstGeom>
          </p:spPr>
        </p:pic>
      </p:grpSp>
      <p:pic>
        <p:nvPicPr>
          <p:cNvPr id="2125" name="图片 21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914" y="4836217"/>
            <a:ext cx="3106737" cy="2071158"/>
          </a:xfrm>
          <a:prstGeom prst="rect">
            <a:avLst/>
          </a:prstGeom>
        </p:spPr>
      </p:pic>
      <p:sp>
        <p:nvSpPr>
          <p:cNvPr id="67" name="PA_库_文本框 104"/>
          <p:cNvSpPr txBox="1"/>
          <p:nvPr>
            <p:custDataLst>
              <p:tags r:id="rId4"/>
            </p:custDataLst>
          </p:nvPr>
        </p:nvSpPr>
        <p:spPr>
          <a:xfrm>
            <a:off x="3179864" y="1487530"/>
            <a:ext cx="86278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altLang="zh-CN" sz="3200" dirty="0">
                <a:solidFill>
                  <a:srgbClr val="C00000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- Biết bảo quản thì đồ dùng cá nhân mới bền, đẹp và sử dụng được lâu dài.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ea typeface="方正静蕾简体" panose="020000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73" name="PA_库_文本框 107"/>
          <p:cNvSpPr txBox="1"/>
          <p:nvPr>
            <p:custDataLst>
              <p:tags r:id="rId5"/>
            </p:custDataLst>
          </p:nvPr>
        </p:nvSpPr>
        <p:spPr>
          <a:xfrm>
            <a:off x="4925838" y="2244134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77" name="PA_库_椭圆 31"/>
          <p:cNvSpPr/>
          <p:nvPr>
            <p:custDataLst>
              <p:tags r:id="rId6"/>
            </p:custDataLst>
          </p:nvPr>
        </p:nvSpPr>
        <p:spPr>
          <a:xfrm>
            <a:off x="2672611" y="1629476"/>
            <a:ext cx="308922" cy="20566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33071 w 665431"/>
              <a:gd name="connsiteY0-334" fmla="*/ 64927 h 653852"/>
              <a:gd name="connsiteX1-335" fmla="*/ 415705 w 665431"/>
              <a:gd name="connsiteY1-336" fmla="*/ 15051 h 653852"/>
              <a:gd name="connsiteX2-337" fmla="*/ 664663 w 665431"/>
              <a:gd name="connsiteY2-338" fmla="*/ 337329 h 653852"/>
              <a:gd name="connsiteX3-339" fmla="*/ 336416 w 665431"/>
              <a:gd name="connsiteY3-340" fmla="*/ 653852 h 653852"/>
              <a:gd name="connsiteX4-341" fmla="*/ 8169 w 665431"/>
              <a:gd name="connsiteY4-342" fmla="*/ 337329 h 653852"/>
              <a:gd name="connsiteX5-343" fmla="*/ 117402 w 665431"/>
              <a:gd name="connsiteY5-344" fmla="*/ 53548 h 653852"/>
              <a:gd name="connsiteX0-345" fmla="*/ 156601 w 688961"/>
              <a:gd name="connsiteY0-346" fmla="*/ 64927 h 654319"/>
              <a:gd name="connsiteX1-347" fmla="*/ 439235 w 688961"/>
              <a:gd name="connsiteY1-348" fmla="*/ 15051 h 654319"/>
              <a:gd name="connsiteX2-349" fmla="*/ 688193 w 688961"/>
              <a:gd name="connsiteY2-350" fmla="*/ 337329 h 654319"/>
              <a:gd name="connsiteX3-351" fmla="*/ 359946 w 688961"/>
              <a:gd name="connsiteY3-352" fmla="*/ 653852 h 654319"/>
              <a:gd name="connsiteX4-353" fmla="*/ 6817 w 688961"/>
              <a:gd name="connsiteY4-354" fmla="*/ 399533 h 654319"/>
              <a:gd name="connsiteX5-355" fmla="*/ 140932 w 688961"/>
              <a:gd name="connsiteY5-356" fmla="*/ 53548 h 654319"/>
              <a:gd name="connsiteX0-357" fmla="*/ 156601 w 688961"/>
              <a:gd name="connsiteY0-358" fmla="*/ 64927 h 654612"/>
              <a:gd name="connsiteX1-359" fmla="*/ 439235 w 688961"/>
              <a:gd name="connsiteY1-360" fmla="*/ 15051 h 654612"/>
              <a:gd name="connsiteX2-361" fmla="*/ 688193 w 688961"/>
              <a:gd name="connsiteY2-362" fmla="*/ 337329 h 654612"/>
              <a:gd name="connsiteX3-363" fmla="*/ 359946 w 688961"/>
              <a:gd name="connsiteY3-364" fmla="*/ 653852 h 654612"/>
              <a:gd name="connsiteX4-365" fmla="*/ 6817 w 688961"/>
              <a:gd name="connsiteY4-366" fmla="*/ 399533 h 654612"/>
              <a:gd name="connsiteX5-367" fmla="*/ 140932 w 688961"/>
              <a:gd name="connsiteY5-368" fmla="*/ 53548 h 654612"/>
              <a:gd name="connsiteX0-369" fmla="*/ 156601 w 688961"/>
              <a:gd name="connsiteY0-370" fmla="*/ 64927 h 653870"/>
              <a:gd name="connsiteX1-371" fmla="*/ 439235 w 688961"/>
              <a:gd name="connsiteY1-372" fmla="*/ 15051 h 653870"/>
              <a:gd name="connsiteX2-373" fmla="*/ 688193 w 688961"/>
              <a:gd name="connsiteY2-374" fmla="*/ 337329 h 653870"/>
              <a:gd name="connsiteX3-375" fmla="*/ 359946 w 688961"/>
              <a:gd name="connsiteY3-376" fmla="*/ 653852 h 653870"/>
              <a:gd name="connsiteX4-377" fmla="*/ 6817 w 688961"/>
              <a:gd name="connsiteY4-378" fmla="*/ 399533 h 653870"/>
              <a:gd name="connsiteX5-379" fmla="*/ 140932 w 688961"/>
              <a:gd name="connsiteY5-380" fmla="*/ 53548 h 653870"/>
              <a:gd name="connsiteX0-381" fmla="*/ 156907 w 689370"/>
              <a:gd name="connsiteY0-382" fmla="*/ 64927 h 635207"/>
              <a:gd name="connsiteX1-383" fmla="*/ 439541 w 689370"/>
              <a:gd name="connsiteY1-384" fmla="*/ 15051 h 635207"/>
              <a:gd name="connsiteX2-385" fmla="*/ 688499 w 689370"/>
              <a:gd name="connsiteY2-386" fmla="*/ 337329 h 635207"/>
              <a:gd name="connsiteX3-387" fmla="*/ 366473 w 689370"/>
              <a:gd name="connsiteY3-388" fmla="*/ 635191 h 635207"/>
              <a:gd name="connsiteX4-389" fmla="*/ 7123 w 689370"/>
              <a:gd name="connsiteY4-390" fmla="*/ 399533 h 635207"/>
              <a:gd name="connsiteX5-391" fmla="*/ 141238 w 689370"/>
              <a:gd name="connsiteY5-392" fmla="*/ 53548 h 635207"/>
              <a:gd name="connsiteX0-393" fmla="*/ 156907 w 690324"/>
              <a:gd name="connsiteY0-394" fmla="*/ 64927 h 635215"/>
              <a:gd name="connsiteX1-395" fmla="*/ 439541 w 690324"/>
              <a:gd name="connsiteY1-396" fmla="*/ 15051 h 635215"/>
              <a:gd name="connsiteX2-397" fmla="*/ 688499 w 690324"/>
              <a:gd name="connsiteY2-398" fmla="*/ 337329 h 635215"/>
              <a:gd name="connsiteX3-399" fmla="*/ 366473 w 690324"/>
              <a:gd name="connsiteY3-400" fmla="*/ 635191 h 635215"/>
              <a:gd name="connsiteX4-401" fmla="*/ 7123 w 690324"/>
              <a:gd name="connsiteY4-402" fmla="*/ 399533 h 635215"/>
              <a:gd name="connsiteX5-403" fmla="*/ 141238 w 690324"/>
              <a:gd name="connsiteY5-404" fmla="*/ 53548 h 635215"/>
              <a:gd name="connsiteX0-405" fmla="*/ 156907 w 690324"/>
              <a:gd name="connsiteY0-406" fmla="*/ 64927 h 635215"/>
              <a:gd name="connsiteX1-407" fmla="*/ 439541 w 690324"/>
              <a:gd name="connsiteY1-408" fmla="*/ 15051 h 635215"/>
              <a:gd name="connsiteX2-409" fmla="*/ 688499 w 690324"/>
              <a:gd name="connsiteY2-410" fmla="*/ 337329 h 635215"/>
              <a:gd name="connsiteX3-411" fmla="*/ 366473 w 690324"/>
              <a:gd name="connsiteY3-412" fmla="*/ 635191 h 635215"/>
              <a:gd name="connsiteX4-413" fmla="*/ 7123 w 690324"/>
              <a:gd name="connsiteY4-414" fmla="*/ 399533 h 635215"/>
              <a:gd name="connsiteX5-415" fmla="*/ 141238 w 690324"/>
              <a:gd name="connsiteY5-416" fmla="*/ 53548 h 635215"/>
              <a:gd name="connsiteX0-417" fmla="*/ 157842 w 691259"/>
              <a:gd name="connsiteY0-418" fmla="*/ 64927 h 635215"/>
              <a:gd name="connsiteX1-419" fmla="*/ 440476 w 691259"/>
              <a:gd name="connsiteY1-420" fmla="*/ 15051 h 635215"/>
              <a:gd name="connsiteX2-421" fmla="*/ 689434 w 691259"/>
              <a:gd name="connsiteY2-422" fmla="*/ 337329 h 635215"/>
              <a:gd name="connsiteX3-423" fmla="*/ 367408 w 691259"/>
              <a:gd name="connsiteY3-424" fmla="*/ 635191 h 635215"/>
              <a:gd name="connsiteX4-425" fmla="*/ 8058 w 691259"/>
              <a:gd name="connsiteY4-426" fmla="*/ 399533 h 635215"/>
              <a:gd name="connsiteX5-427" fmla="*/ 142173 w 691259"/>
              <a:gd name="connsiteY5-428" fmla="*/ 53548 h 635215"/>
              <a:gd name="connsiteX0-429" fmla="*/ 157842 w 691259"/>
              <a:gd name="connsiteY0-430" fmla="*/ 54534 h 624822"/>
              <a:gd name="connsiteX1-431" fmla="*/ 440476 w 691259"/>
              <a:gd name="connsiteY1-432" fmla="*/ 4658 h 624822"/>
              <a:gd name="connsiteX2-433" fmla="*/ 689434 w 691259"/>
              <a:gd name="connsiteY2-434" fmla="*/ 326936 h 624822"/>
              <a:gd name="connsiteX3-435" fmla="*/ 367408 w 691259"/>
              <a:gd name="connsiteY3-436" fmla="*/ 624798 h 624822"/>
              <a:gd name="connsiteX4-437" fmla="*/ 8058 w 691259"/>
              <a:gd name="connsiteY4-438" fmla="*/ 389140 h 624822"/>
              <a:gd name="connsiteX5-439" fmla="*/ 142173 w 691259"/>
              <a:gd name="connsiteY5-440" fmla="*/ 43155 h 624822"/>
              <a:gd name="connsiteX0-441" fmla="*/ 149784 w 683201"/>
              <a:gd name="connsiteY0-442" fmla="*/ 54534 h 624822"/>
              <a:gd name="connsiteX1-443" fmla="*/ 432418 w 683201"/>
              <a:gd name="connsiteY1-444" fmla="*/ 4658 h 624822"/>
              <a:gd name="connsiteX2-445" fmla="*/ 681376 w 683201"/>
              <a:gd name="connsiteY2-446" fmla="*/ 326936 h 624822"/>
              <a:gd name="connsiteX3-447" fmla="*/ 359350 w 683201"/>
              <a:gd name="connsiteY3-448" fmla="*/ 624798 h 624822"/>
              <a:gd name="connsiteX4-449" fmla="*/ 0 w 683201"/>
              <a:gd name="connsiteY4-450" fmla="*/ 389140 h 624822"/>
              <a:gd name="connsiteX0-451" fmla="*/ 154965 w 688382"/>
              <a:gd name="connsiteY0-452" fmla="*/ 54534 h 625739"/>
              <a:gd name="connsiteX1-453" fmla="*/ 437599 w 688382"/>
              <a:gd name="connsiteY1-454" fmla="*/ 4658 h 625739"/>
              <a:gd name="connsiteX2-455" fmla="*/ 686557 w 688382"/>
              <a:gd name="connsiteY2-456" fmla="*/ 326936 h 625739"/>
              <a:gd name="connsiteX3-457" fmla="*/ 364531 w 688382"/>
              <a:gd name="connsiteY3-458" fmla="*/ 624798 h 625739"/>
              <a:gd name="connsiteX4-459" fmla="*/ 0 w 688382"/>
              <a:gd name="connsiteY4-460" fmla="*/ 244060 h 625739"/>
              <a:gd name="connsiteX0-461" fmla="*/ 160640 w 694057"/>
              <a:gd name="connsiteY0-462" fmla="*/ 54534 h 625741"/>
              <a:gd name="connsiteX1-463" fmla="*/ 443274 w 694057"/>
              <a:gd name="connsiteY1-464" fmla="*/ 4658 h 625741"/>
              <a:gd name="connsiteX2-465" fmla="*/ 692232 w 694057"/>
              <a:gd name="connsiteY2-466" fmla="*/ 326936 h 625741"/>
              <a:gd name="connsiteX3-467" fmla="*/ 370206 w 694057"/>
              <a:gd name="connsiteY3-468" fmla="*/ 624798 h 625741"/>
              <a:gd name="connsiteX4-469" fmla="*/ 5675 w 694057"/>
              <a:gd name="connsiteY4-470" fmla="*/ 244060 h 625741"/>
              <a:gd name="connsiteX0-471" fmla="*/ 155200 w 688617"/>
              <a:gd name="connsiteY0-472" fmla="*/ 54534 h 625739"/>
              <a:gd name="connsiteX1-473" fmla="*/ 437834 w 688617"/>
              <a:gd name="connsiteY1-474" fmla="*/ 4658 h 625739"/>
              <a:gd name="connsiteX2-475" fmla="*/ 686792 w 688617"/>
              <a:gd name="connsiteY2-476" fmla="*/ 326936 h 625739"/>
              <a:gd name="connsiteX3-477" fmla="*/ 364766 w 688617"/>
              <a:gd name="connsiteY3-478" fmla="*/ 624798 h 625739"/>
              <a:gd name="connsiteX4-479" fmla="*/ 235 w 688617"/>
              <a:gd name="connsiteY4-480" fmla="*/ 244060 h 625739"/>
              <a:gd name="connsiteX0-481" fmla="*/ 384691 w 945385"/>
              <a:gd name="connsiteY0-482" fmla="*/ 54534 h 625452"/>
              <a:gd name="connsiteX1-483" fmla="*/ 667325 w 945385"/>
              <a:gd name="connsiteY1-484" fmla="*/ 4658 h 625452"/>
              <a:gd name="connsiteX2-485" fmla="*/ 916283 w 945385"/>
              <a:gd name="connsiteY2-486" fmla="*/ 326936 h 625452"/>
              <a:gd name="connsiteX3-487" fmla="*/ 25336 w 945385"/>
              <a:gd name="connsiteY3-488" fmla="*/ 624798 h 625452"/>
              <a:gd name="connsiteX4-489" fmla="*/ 229726 w 945385"/>
              <a:gd name="connsiteY4-490" fmla="*/ 244060 h 625452"/>
              <a:gd name="connsiteX0-491" fmla="*/ 394228 w 1109551"/>
              <a:gd name="connsiteY0-492" fmla="*/ 86330 h 698744"/>
              <a:gd name="connsiteX1-493" fmla="*/ 676862 w 1109551"/>
              <a:gd name="connsiteY1-494" fmla="*/ 36454 h 698744"/>
              <a:gd name="connsiteX2-495" fmla="*/ 1091756 w 1109551"/>
              <a:gd name="connsiteY2-496" fmla="*/ 619489 h 698744"/>
              <a:gd name="connsiteX3-497" fmla="*/ 34873 w 1109551"/>
              <a:gd name="connsiteY3-498" fmla="*/ 656594 h 698744"/>
              <a:gd name="connsiteX4-499" fmla="*/ 239263 w 1109551"/>
              <a:gd name="connsiteY4-500" fmla="*/ 275856 h 698744"/>
              <a:gd name="connsiteX0-501" fmla="*/ 676862 w 1109551"/>
              <a:gd name="connsiteY0-502" fmla="*/ 0 h 662290"/>
              <a:gd name="connsiteX1-503" fmla="*/ 1091756 w 1109551"/>
              <a:gd name="connsiteY1-504" fmla="*/ 583035 h 662290"/>
              <a:gd name="connsiteX2-505" fmla="*/ 34873 w 1109551"/>
              <a:gd name="connsiteY2-506" fmla="*/ 620140 h 662290"/>
              <a:gd name="connsiteX3-507" fmla="*/ 239263 w 1109551"/>
              <a:gd name="connsiteY3-508" fmla="*/ 239402 h 662290"/>
              <a:gd name="connsiteX0-509" fmla="*/ 582041 w 1103110"/>
              <a:gd name="connsiteY0-510" fmla="*/ 0 h 699884"/>
              <a:gd name="connsiteX1-511" fmla="*/ 1091756 w 1103110"/>
              <a:gd name="connsiteY1-512" fmla="*/ 618594 h 699884"/>
              <a:gd name="connsiteX2-513" fmla="*/ 34873 w 1103110"/>
              <a:gd name="connsiteY2-514" fmla="*/ 655699 h 699884"/>
              <a:gd name="connsiteX3-515" fmla="*/ 239263 w 1103110"/>
              <a:gd name="connsiteY3-516" fmla="*/ 274961 h 699884"/>
              <a:gd name="connsiteX0-517" fmla="*/ 549046 w 1064729"/>
              <a:gd name="connsiteY0-518" fmla="*/ 0 h 734197"/>
              <a:gd name="connsiteX1-519" fmla="*/ 1058761 w 1064729"/>
              <a:gd name="connsiteY1-520" fmla="*/ 618594 h 734197"/>
              <a:gd name="connsiteX2-521" fmla="*/ 170006 w 1064729"/>
              <a:gd name="connsiteY2-522" fmla="*/ 732435 h 734197"/>
              <a:gd name="connsiteX3-523" fmla="*/ 1878 w 1064729"/>
              <a:gd name="connsiteY3-524" fmla="*/ 655699 h 734197"/>
              <a:gd name="connsiteX4-525" fmla="*/ 206268 w 1064729"/>
              <a:gd name="connsiteY4-526" fmla="*/ 274961 h 734197"/>
              <a:gd name="connsiteX0-527" fmla="*/ 549046 w 1064729"/>
              <a:gd name="connsiteY0-528" fmla="*/ 0 h 734197"/>
              <a:gd name="connsiteX1-529" fmla="*/ 1058761 w 1064729"/>
              <a:gd name="connsiteY1-530" fmla="*/ 618594 h 734197"/>
              <a:gd name="connsiteX2-531" fmla="*/ 170006 w 1064729"/>
              <a:gd name="connsiteY2-532" fmla="*/ 732435 h 734197"/>
              <a:gd name="connsiteX3-533" fmla="*/ 1878 w 1064729"/>
              <a:gd name="connsiteY3-534" fmla="*/ 655699 h 734197"/>
              <a:gd name="connsiteX4-535" fmla="*/ 206268 w 1064729"/>
              <a:gd name="connsiteY4-536" fmla="*/ 274961 h 734197"/>
              <a:gd name="connsiteX0-537" fmla="*/ 559093 w 1074776"/>
              <a:gd name="connsiteY0-538" fmla="*/ 0 h 735180"/>
              <a:gd name="connsiteX1-539" fmla="*/ 1068808 w 1074776"/>
              <a:gd name="connsiteY1-540" fmla="*/ 618594 h 735180"/>
              <a:gd name="connsiteX2-541" fmla="*/ 180053 w 1074776"/>
              <a:gd name="connsiteY2-542" fmla="*/ 732435 h 735180"/>
              <a:gd name="connsiteX3-543" fmla="*/ 11925 w 1074776"/>
              <a:gd name="connsiteY3-544" fmla="*/ 655699 h 735180"/>
              <a:gd name="connsiteX4-545" fmla="*/ 370399 w 1074776"/>
              <a:gd name="connsiteY4-546" fmla="*/ 215700 h 735180"/>
              <a:gd name="connsiteX0-547" fmla="*/ 547167 w 1068237"/>
              <a:gd name="connsiteY0-548" fmla="*/ 0 h 703859"/>
              <a:gd name="connsiteX1-549" fmla="*/ 1056882 w 1068237"/>
              <a:gd name="connsiteY1-550" fmla="*/ 618594 h 703859"/>
              <a:gd name="connsiteX2-551" fmla="*/ -1 w 1068237"/>
              <a:gd name="connsiteY2-552" fmla="*/ 655699 h 703859"/>
              <a:gd name="connsiteX3-553" fmla="*/ 358473 w 1068237"/>
              <a:gd name="connsiteY3-554" fmla="*/ 215700 h 703859"/>
              <a:gd name="connsiteX0-555" fmla="*/ 547167 w 1068234"/>
              <a:gd name="connsiteY0-556" fmla="*/ 0 h 703859"/>
              <a:gd name="connsiteX1-557" fmla="*/ 1056882 w 1068234"/>
              <a:gd name="connsiteY1-558" fmla="*/ 618594 h 703859"/>
              <a:gd name="connsiteX2-559" fmla="*/ -1 w 1068234"/>
              <a:gd name="connsiteY2-560" fmla="*/ 655699 h 703859"/>
              <a:gd name="connsiteX3-561" fmla="*/ 358473 w 1068234"/>
              <a:gd name="connsiteY3-562" fmla="*/ 215700 h 703859"/>
              <a:gd name="connsiteX0-563" fmla="*/ 547167 w 1068234"/>
              <a:gd name="connsiteY0-564" fmla="*/ 0 h 703859"/>
              <a:gd name="connsiteX1-565" fmla="*/ 1056882 w 1068234"/>
              <a:gd name="connsiteY1-566" fmla="*/ 618594 h 703859"/>
              <a:gd name="connsiteX2-567" fmla="*/ -1 w 1068234"/>
              <a:gd name="connsiteY2-568" fmla="*/ 655699 h 703859"/>
              <a:gd name="connsiteX3-569" fmla="*/ 358473 w 1068234"/>
              <a:gd name="connsiteY3-570" fmla="*/ 215700 h 703859"/>
              <a:gd name="connsiteX0-571" fmla="*/ 547908 w 1068975"/>
              <a:gd name="connsiteY0-572" fmla="*/ 0 h 711671"/>
              <a:gd name="connsiteX1-573" fmla="*/ 1057623 w 1068975"/>
              <a:gd name="connsiteY1-574" fmla="*/ 618594 h 711671"/>
              <a:gd name="connsiteX2-575" fmla="*/ 740 w 1068975"/>
              <a:gd name="connsiteY2-576" fmla="*/ 655699 h 711671"/>
              <a:gd name="connsiteX3-577" fmla="*/ 359214 w 1068975"/>
              <a:gd name="connsiteY3-578" fmla="*/ 215700 h 71167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068975" h="711671">
                <a:moveTo>
                  <a:pt x="547908" y="0"/>
                </a:moveTo>
                <a:cubicBezTo>
                  <a:pt x="664163" y="88860"/>
                  <a:pt x="1148818" y="509311"/>
                  <a:pt x="1057623" y="618594"/>
                </a:cubicBezTo>
                <a:cubicBezTo>
                  <a:pt x="966428" y="727877"/>
                  <a:pt x="-30984" y="741821"/>
                  <a:pt x="740" y="655699"/>
                </a:cubicBezTo>
                <a:cubicBezTo>
                  <a:pt x="32464" y="569577"/>
                  <a:pt x="184183" y="400170"/>
                  <a:pt x="359214" y="215700"/>
                </a:cubicBezTo>
              </a:path>
            </a:pathLst>
          </a:custGeom>
          <a:noFill/>
          <a:ln w="127000" cap="rnd">
            <a:solidFill>
              <a:schemeClr val="accent2">
                <a:lumMod val="40000"/>
                <a:lumOff val="60000"/>
              </a:schemeClr>
            </a:solidFill>
            <a:round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PA_库_椭圆 31"/>
          <p:cNvSpPr/>
          <p:nvPr>
            <p:custDataLst>
              <p:tags r:id="rId7"/>
            </p:custDataLst>
          </p:nvPr>
        </p:nvSpPr>
        <p:spPr>
          <a:xfrm>
            <a:off x="2652823" y="2980130"/>
            <a:ext cx="308922" cy="20566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33071 w 665431"/>
              <a:gd name="connsiteY0-334" fmla="*/ 64927 h 653852"/>
              <a:gd name="connsiteX1-335" fmla="*/ 415705 w 665431"/>
              <a:gd name="connsiteY1-336" fmla="*/ 15051 h 653852"/>
              <a:gd name="connsiteX2-337" fmla="*/ 664663 w 665431"/>
              <a:gd name="connsiteY2-338" fmla="*/ 337329 h 653852"/>
              <a:gd name="connsiteX3-339" fmla="*/ 336416 w 665431"/>
              <a:gd name="connsiteY3-340" fmla="*/ 653852 h 653852"/>
              <a:gd name="connsiteX4-341" fmla="*/ 8169 w 665431"/>
              <a:gd name="connsiteY4-342" fmla="*/ 337329 h 653852"/>
              <a:gd name="connsiteX5-343" fmla="*/ 117402 w 665431"/>
              <a:gd name="connsiteY5-344" fmla="*/ 53548 h 653852"/>
              <a:gd name="connsiteX0-345" fmla="*/ 156601 w 688961"/>
              <a:gd name="connsiteY0-346" fmla="*/ 64927 h 654319"/>
              <a:gd name="connsiteX1-347" fmla="*/ 439235 w 688961"/>
              <a:gd name="connsiteY1-348" fmla="*/ 15051 h 654319"/>
              <a:gd name="connsiteX2-349" fmla="*/ 688193 w 688961"/>
              <a:gd name="connsiteY2-350" fmla="*/ 337329 h 654319"/>
              <a:gd name="connsiteX3-351" fmla="*/ 359946 w 688961"/>
              <a:gd name="connsiteY3-352" fmla="*/ 653852 h 654319"/>
              <a:gd name="connsiteX4-353" fmla="*/ 6817 w 688961"/>
              <a:gd name="connsiteY4-354" fmla="*/ 399533 h 654319"/>
              <a:gd name="connsiteX5-355" fmla="*/ 140932 w 688961"/>
              <a:gd name="connsiteY5-356" fmla="*/ 53548 h 654319"/>
              <a:gd name="connsiteX0-357" fmla="*/ 156601 w 688961"/>
              <a:gd name="connsiteY0-358" fmla="*/ 64927 h 654612"/>
              <a:gd name="connsiteX1-359" fmla="*/ 439235 w 688961"/>
              <a:gd name="connsiteY1-360" fmla="*/ 15051 h 654612"/>
              <a:gd name="connsiteX2-361" fmla="*/ 688193 w 688961"/>
              <a:gd name="connsiteY2-362" fmla="*/ 337329 h 654612"/>
              <a:gd name="connsiteX3-363" fmla="*/ 359946 w 688961"/>
              <a:gd name="connsiteY3-364" fmla="*/ 653852 h 654612"/>
              <a:gd name="connsiteX4-365" fmla="*/ 6817 w 688961"/>
              <a:gd name="connsiteY4-366" fmla="*/ 399533 h 654612"/>
              <a:gd name="connsiteX5-367" fmla="*/ 140932 w 688961"/>
              <a:gd name="connsiteY5-368" fmla="*/ 53548 h 654612"/>
              <a:gd name="connsiteX0-369" fmla="*/ 156601 w 688961"/>
              <a:gd name="connsiteY0-370" fmla="*/ 64927 h 653870"/>
              <a:gd name="connsiteX1-371" fmla="*/ 439235 w 688961"/>
              <a:gd name="connsiteY1-372" fmla="*/ 15051 h 653870"/>
              <a:gd name="connsiteX2-373" fmla="*/ 688193 w 688961"/>
              <a:gd name="connsiteY2-374" fmla="*/ 337329 h 653870"/>
              <a:gd name="connsiteX3-375" fmla="*/ 359946 w 688961"/>
              <a:gd name="connsiteY3-376" fmla="*/ 653852 h 653870"/>
              <a:gd name="connsiteX4-377" fmla="*/ 6817 w 688961"/>
              <a:gd name="connsiteY4-378" fmla="*/ 399533 h 653870"/>
              <a:gd name="connsiteX5-379" fmla="*/ 140932 w 688961"/>
              <a:gd name="connsiteY5-380" fmla="*/ 53548 h 653870"/>
              <a:gd name="connsiteX0-381" fmla="*/ 156907 w 689370"/>
              <a:gd name="connsiteY0-382" fmla="*/ 64927 h 635207"/>
              <a:gd name="connsiteX1-383" fmla="*/ 439541 w 689370"/>
              <a:gd name="connsiteY1-384" fmla="*/ 15051 h 635207"/>
              <a:gd name="connsiteX2-385" fmla="*/ 688499 w 689370"/>
              <a:gd name="connsiteY2-386" fmla="*/ 337329 h 635207"/>
              <a:gd name="connsiteX3-387" fmla="*/ 366473 w 689370"/>
              <a:gd name="connsiteY3-388" fmla="*/ 635191 h 635207"/>
              <a:gd name="connsiteX4-389" fmla="*/ 7123 w 689370"/>
              <a:gd name="connsiteY4-390" fmla="*/ 399533 h 635207"/>
              <a:gd name="connsiteX5-391" fmla="*/ 141238 w 689370"/>
              <a:gd name="connsiteY5-392" fmla="*/ 53548 h 635207"/>
              <a:gd name="connsiteX0-393" fmla="*/ 156907 w 690324"/>
              <a:gd name="connsiteY0-394" fmla="*/ 64927 h 635215"/>
              <a:gd name="connsiteX1-395" fmla="*/ 439541 w 690324"/>
              <a:gd name="connsiteY1-396" fmla="*/ 15051 h 635215"/>
              <a:gd name="connsiteX2-397" fmla="*/ 688499 w 690324"/>
              <a:gd name="connsiteY2-398" fmla="*/ 337329 h 635215"/>
              <a:gd name="connsiteX3-399" fmla="*/ 366473 w 690324"/>
              <a:gd name="connsiteY3-400" fmla="*/ 635191 h 635215"/>
              <a:gd name="connsiteX4-401" fmla="*/ 7123 w 690324"/>
              <a:gd name="connsiteY4-402" fmla="*/ 399533 h 635215"/>
              <a:gd name="connsiteX5-403" fmla="*/ 141238 w 690324"/>
              <a:gd name="connsiteY5-404" fmla="*/ 53548 h 635215"/>
              <a:gd name="connsiteX0-405" fmla="*/ 156907 w 690324"/>
              <a:gd name="connsiteY0-406" fmla="*/ 64927 h 635215"/>
              <a:gd name="connsiteX1-407" fmla="*/ 439541 w 690324"/>
              <a:gd name="connsiteY1-408" fmla="*/ 15051 h 635215"/>
              <a:gd name="connsiteX2-409" fmla="*/ 688499 w 690324"/>
              <a:gd name="connsiteY2-410" fmla="*/ 337329 h 635215"/>
              <a:gd name="connsiteX3-411" fmla="*/ 366473 w 690324"/>
              <a:gd name="connsiteY3-412" fmla="*/ 635191 h 635215"/>
              <a:gd name="connsiteX4-413" fmla="*/ 7123 w 690324"/>
              <a:gd name="connsiteY4-414" fmla="*/ 399533 h 635215"/>
              <a:gd name="connsiteX5-415" fmla="*/ 141238 w 690324"/>
              <a:gd name="connsiteY5-416" fmla="*/ 53548 h 635215"/>
              <a:gd name="connsiteX0-417" fmla="*/ 157842 w 691259"/>
              <a:gd name="connsiteY0-418" fmla="*/ 64927 h 635215"/>
              <a:gd name="connsiteX1-419" fmla="*/ 440476 w 691259"/>
              <a:gd name="connsiteY1-420" fmla="*/ 15051 h 635215"/>
              <a:gd name="connsiteX2-421" fmla="*/ 689434 w 691259"/>
              <a:gd name="connsiteY2-422" fmla="*/ 337329 h 635215"/>
              <a:gd name="connsiteX3-423" fmla="*/ 367408 w 691259"/>
              <a:gd name="connsiteY3-424" fmla="*/ 635191 h 635215"/>
              <a:gd name="connsiteX4-425" fmla="*/ 8058 w 691259"/>
              <a:gd name="connsiteY4-426" fmla="*/ 399533 h 635215"/>
              <a:gd name="connsiteX5-427" fmla="*/ 142173 w 691259"/>
              <a:gd name="connsiteY5-428" fmla="*/ 53548 h 635215"/>
              <a:gd name="connsiteX0-429" fmla="*/ 157842 w 691259"/>
              <a:gd name="connsiteY0-430" fmla="*/ 54534 h 624822"/>
              <a:gd name="connsiteX1-431" fmla="*/ 440476 w 691259"/>
              <a:gd name="connsiteY1-432" fmla="*/ 4658 h 624822"/>
              <a:gd name="connsiteX2-433" fmla="*/ 689434 w 691259"/>
              <a:gd name="connsiteY2-434" fmla="*/ 326936 h 624822"/>
              <a:gd name="connsiteX3-435" fmla="*/ 367408 w 691259"/>
              <a:gd name="connsiteY3-436" fmla="*/ 624798 h 624822"/>
              <a:gd name="connsiteX4-437" fmla="*/ 8058 w 691259"/>
              <a:gd name="connsiteY4-438" fmla="*/ 389140 h 624822"/>
              <a:gd name="connsiteX5-439" fmla="*/ 142173 w 691259"/>
              <a:gd name="connsiteY5-440" fmla="*/ 43155 h 624822"/>
              <a:gd name="connsiteX0-441" fmla="*/ 149784 w 683201"/>
              <a:gd name="connsiteY0-442" fmla="*/ 54534 h 624822"/>
              <a:gd name="connsiteX1-443" fmla="*/ 432418 w 683201"/>
              <a:gd name="connsiteY1-444" fmla="*/ 4658 h 624822"/>
              <a:gd name="connsiteX2-445" fmla="*/ 681376 w 683201"/>
              <a:gd name="connsiteY2-446" fmla="*/ 326936 h 624822"/>
              <a:gd name="connsiteX3-447" fmla="*/ 359350 w 683201"/>
              <a:gd name="connsiteY3-448" fmla="*/ 624798 h 624822"/>
              <a:gd name="connsiteX4-449" fmla="*/ 0 w 683201"/>
              <a:gd name="connsiteY4-450" fmla="*/ 389140 h 624822"/>
              <a:gd name="connsiteX0-451" fmla="*/ 154965 w 688382"/>
              <a:gd name="connsiteY0-452" fmla="*/ 54534 h 625739"/>
              <a:gd name="connsiteX1-453" fmla="*/ 437599 w 688382"/>
              <a:gd name="connsiteY1-454" fmla="*/ 4658 h 625739"/>
              <a:gd name="connsiteX2-455" fmla="*/ 686557 w 688382"/>
              <a:gd name="connsiteY2-456" fmla="*/ 326936 h 625739"/>
              <a:gd name="connsiteX3-457" fmla="*/ 364531 w 688382"/>
              <a:gd name="connsiteY3-458" fmla="*/ 624798 h 625739"/>
              <a:gd name="connsiteX4-459" fmla="*/ 0 w 688382"/>
              <a:gd name="connsiteY4-460" fmla="*/ 244060 h 625739"/>
              <a:gd name="connsiteX0-461" fmla="*/ 160640 w 694057"/>
              <a:gd name="connsiteY0-462" fmla="*/ 54534 h 625741"/>
              <a:gd name="connsiteX1-463" fmla="*/ 443274 w 694057"/>
              <a:gd name="connsiteY1-464" fmla="*/ 4658 h 625741"/>
              <a:gd name="connsiteX2-465" fmla="*/ 692232 w 694057"/>
              <a:gd name="connsiteY2-466" fmla="*/ 326936 h 625741"/>
              <a:gd name="connsiteX3-467" fmla="*/ 370206 w 694057"/>
              <a:gd name="connsiteY3-468" fmla="*/ 624798 h 625741"/>
              <a:gd name="connsiteX4-469" fmla="*/ 5675 w 694057"/>
              <a:gd name="connsiteY4-470" fmla="*/ 244060 h 625741"/>
              <a:gd name="connsiteX0-471" fmla="*/ 155200 w 688617"/>
              <a:gd name="connsiteY0-472" fmla="*/ 54534 h 625739"/>
              <a:gd name="connsiteX1-473" fmla="*/ 437834 w 688617"/>
              <a:gd name="connsiteY1-474" fmla="*/ 4658 h 625739"/>
              <a:gd name="connsiteX2-475" fmla="*/ 686792 w 688617"/>
              <a:gd name="connsiteY2-476" fmla="*/ 326936 h 625739"/>
              <a:gd name="connsiteX3-477" fmla="*/ 364766 w 688617"/>
              <a:gd name="connsiteY3-478" fmla="*/ 624798 h 625739"/>
              <a:gd name="connsiteX4-479" fmla="*/ 235 w 688617"/>
              <a:gd name="connsiteY4-480" fmla="*/ 244060 h 625739"/>
              <a:gd name="connsiteX0-481" fmla="*/ 384691 w 945385"/>
              <a:gd name="connsiteY0-482" fmla="*/ 54534 h 625452"/>
              <a:gd name="connsiteX1-483" fmla="*/ 667325 w 945385"/>
              <a:gd name="connsiteY1-484" fmla="*/ 4658 h 625452"/>
              <a:gd name="connsiteX2-485" fmla="*/ 916283 w 945385"/>
              <a:gd name="connsiteY2-486" fmla="*/ 326936 h 625452"/>
              <a:gd name="connsiteX3-487" fmla="*/ 25336 w 945385"/>
              <a:gd name="connsiteY3-488" fmla="*/ 624798 h 625452"/>
              <a:gd name="connsiteX4-489" fmla="*/ 229726 w 945385"/>
              <a:gd name="connsiteY4-490" fmla="*/ 244060 h 625452"/>
              <a:gd name="connsiteX0-491" fmla="*/ 394228 w 1109551"/>
              <a:gd name="connsiteY0-492" fmla="*/ 86330 h 698744"/>
              <a:gd name="connsiteX1-493" fmla="*/ 676862 w 1109551"/>
              <a:gd name="connsiteY1-494" fmla="*/ 36454 h 698744"/>
              <a:gd name="connsiteX2-495" fmla="*/ 1091756 w 1109551"/>
              <a:gd name="connsiteY2-496" fmla="*/ 619489 h 698744"/>
              <a:gd name="connsiteX3-497" fmla="*/ 34873 w 1109551"/>
              <a:gd name="connsiteY3-498" fmla="*/ 656594 h 698744"/>
              <a:gd name="connsiteX4-499" fmla="*/ 239263 w 1109551"/>
              <a:gd name="connsiteY4-500" fmla="*/ 275856 h 698744"/>
              <a:gd name="connsiteX0-501" fmla="*/ 676862 w 1109551"/>
              <a:gd name="connsiteY0-502" fmla="*/ 0 h 662290"/>
              <a:gd name="connsiteX1-503" fmla="*/ 1091756 w 1109551"/>
              <a:gd name="connsiteY1-504" fmla="*/ 583035 h 662290"/>
              <a:gd name="connsiteX2-505" fmla="*/ 34873 w 1109551"/>
              <a:gd name="connsiteY2-506" fmla="*/ 620140 h 662290"/>
              <a:gd name="connsiteX3-507" fmla="*/ 239263 w 1109551"/>
              <a:gd name="connsiteY3-508" fmla="*/ 239402 h 662290"/>
              <a:gd name="connsiteX0-509" fmla="*/ 582041 w 1103110"/>
              <a:gd name="connsiteY0-510" fmla="*/ 0 h 699884"/>
              <a:gd name="connsiteX1-511" fmla="*/ 1091756 w 1103110"/>
              <a:gd name="connsiteY1-512" fmla="*/ 618594 h 699884"/>
              <a:gd name="connsiteX2-513" fmla="*/ 34873 w 1103110"/>
              <a:gd name="connsiteY2-514" fmla="*/ 655699 h 699884"/>
              <a:gd name="connsiteX3-515" fmla="*/ 239263 w 1103110"/>
              <a:gd name="connsiteY3-516" fmla="*/ 274961 h 699884"/>
              <a:gd name="connsiteX0-517" fmla="*/ 549046 w 1064729"/>
              <a:gd name="connsiteY0-518" fmla="*/ 0 h 734197"/>
              <a:gd name="connsiteX1-519" fmla="*/ 1058761 w 1064729"/>
              <a:gd name="connsiteY1-520" fmla="*/ 618594 h 734197"/>
              <a:gd name="connsiteX2-521" fmla="*/ 170006 w 1064729"/>
              <a:gd name="connsiteY2-522" fmla="*/ 732435 h 734197"/>
              <a:gd name="connsiteX3-523" fmla="*/ 1878 w 1064729"/>
              <a:gd name="connsiteY3-524" fmla="*/ 655699 h 734197"/>
              <a:gd name="connsiteX4-525" fmla="*/ 206268 w 1064729"/>
              <a:gd name="connsiteY4-526" fmla="*/ 274961 h 734197"/>
              <a:gd name="connsiteX0-527" fmla="*/ 549046 w 1064729"/>
              <a:gd name="connsiteY0-528" fmla="*/ 0 h 734197"/>
              <a:gd name="connsiteX1-529" fmla="*/ 1058761 w 1064729"/>
              <a:gd name="connsiteY1-530" fmla="*/ 618594 h 734197"/>
              <a:gd name="connsiteX2-531" fmla="*/ 170006 w 1064729"/>
              <a:gd name="connsiteY2-532" fmla="*/ 732435 h 734197"/>
              <a:gd name="connsiteX3-533" fmla="*/ 1878 w 1064729"/>
              <a:gd name="connsiteY3-534" fmla="*/ 655699 h 734197"/>
              <a:gd name="connsiteX4-535" fmla="*/ 206268 w 1064729"/>
              <a:gd name="connsiteY4-536" fmla="*/ 274961 h 734197"/>
              <a:gd name="connsiteX0-537" fmla="*/ 559093 w 1074776"/>
              <a:gd name="connsiteY0-538" fmla="*/ 0 h 735180"/>
              <a:gd name="connsiteX1-539" fmla="*/ 1068808 w 1074776"/>
              <a:gd name="connsiteY1-540" fmla="*/ 618594 h 735180"/>
              <a:gd name="connsiteX2-541" fmla="*/ 180053 w 1074776"/>
              <a:gd name="connsiteY2-542" fmla="*/ 732435 h 735180"/>
              <a:gd name="connsiteX3-543" fmla="*/ 11925 w 1074776"/>
              <a:gd name="connsiteY3-544" fmla="*/ 655699 h 735180"/>
              <a:gd name="connsiteX4-545" fmla="*/ 370399 w 1074776"/>
              <a:gd name="connsiteY4-546" fmla="*/ 215700 h 735180"/>
              <a:gd name="connsiteX0-547" fmla="*/ 547167 w 1068237"/>
              <a:gd name="connsiteY0-548" fmla="*/ 0 h 703859"/>
              <a:gd name="connsiteX1-549" fmla="*/ 1056882 w 1068237"/>
              <a:gd name="connsiteY1-550" fmla="*/ 618594 h 703859"/>
              <a:gd name="connsiteX2-551" fmla="*/ -1 w 1068237"/>
              <a:gd name="connsiteY2-552" fmla="*/ 655699 h 703859"/>
              <a:gd name="connsiteX3-553" fmla="*/ 358473 w 1068237"/>
              <a:gd name="connsiteY3-554" fmla="*/ 215700 h 703859"/>
              <a:gd name="connsiteX0-555" fmla="*/ 547167 w 1068234"/>
              <a:gd name="connsiteY0-556" fmla="*/ 0 h 703859"/>
              <a:gd name="connsiteX1-557" fmla="*/ 1056882 w 1068234"/>
              <a:gd name="connsiteY1-558" fmla="*/ 618594 h 703859"/>
              <a:gd name="connsiteX2-559" fmla="*/ -1 w 1068234"/>
              <a:gd name="connsiteY2-560" fmla="*/ 655699 h 703859"/>
              <a:gd name="connsiteX3-561" fmla="*/ 358473 w 1068234"/>
              <a:gd name="connsiteY3-562" fmla="*/ 215700 h 703859"/>
              <a:gd name="connsiteX0-563" fmla="*/ 547167 w 1068234"/>
              <a:gd name="connsiteY0-564" fmla="*/ 0 h 703859"/>
              <a:gd name="connsiteX1-565" fmla="*/ 1056882 w 1068234"/>
              <a:gd name="connsiteY1-566" fmla="*/ 618594 h 703859"/>
              <a:gd name="connsiteX2-567" fmla="*/ -1 w 1068234"/>
              <a:gd name="connsiteY2-568" fmla="*/ 655699 h 703859"/>
              <a:gd name="connsiteX3-569" fmla="*/ 358473 w 1068234"/>
              <a:gd name="connsiteY3-570" fmla="*/ 215700 h 703859"/>
              <a:gd name="connsiteX0-571" fmla="*/ 547908 w 1068975"/>
              <a:gd name="connsiteY0-572" fmla="*/ 0 h 711671"/>
              <a:gd name="connsiteX1-573" fmla="*/ 1057623 w 1068975"/>
              <a:gd name="connsiteY1-574" fmla="*/ 618594 h 711671"/>
              <a:gd name="connsiteX2-575" fmla="*/ 740 w 1068975"/>
              <a:gd name="connsiteY2-576" fmla="*/ 655699 h 711671"/>
              <a:gd name="connsiteX3-577" fmla="*/ 359214 w 1068975"/>
              <a:gd name="connsiteY3-578" fmla="*/ 215700 h 71167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068975" h="711671">
                <a:moveTo>
                  <a:pt x="547908" y="0"/>
                </a:moveTo>
                <a:cubicBezTo>
                  <a:pt x="664163" y="88860"/>
                  <a:pt x="1148818" y="509311"/>
                  <a:pt x="1057623" y="618594"/>
                </a:cubicBezTo>
                <a:cubicBezTo>
                  <a:pt x="966428" y="727877"/>
                  <a:pt x="-30984" y="741821"/>
                  <a:pt x="740" y="655699"/>
                </a:cubicBezTo>
                <a:cubicBezTo>
                  <a:pt x="32464" y="569577"/>
                  <a:pt x="184183" y="400170"/>
                  <a:pt x="359214" y="215700"/>
                </a:cubicBezTo>
              </a:path>
            </a:pathLst>
          </a:custGeom>
          <a:noFill/>
          <a:ln w="127000" cap="rnd">
            <a:solidFill>
              <a:schemeClr val="accent1">
                <a:lumMod val="40000"/>
                <a:lumOff val="60000"/>
              </a:schemeClr>
            </a:solidFill>
            <a:round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PA_库_椭圆 31"/>
          <p:cNvSpPr/>
          <p:nvPr>
            <p:custDataLst>
              <p:tags r:id="rId8"/>
            </p:custDataLst>
          </p:nvPr>
        </p:nvSpPr>
        <p:spPr>
          <a:xfrm>
            <a:off x="2672611" y="4287584"/>
            <a:ext cx="308922" cy="20566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33071 w 665431"/>
              <a:gd name="connsiteY0-334" fmla="*/ 64927 h 653852"/>
              <a:gd name="connsiteX1-335" fmla="*/ 415705 w 665431"/>
              <a:gd name="connsiteY1-336" fmla="*/ 15051 h 653852"/>
              <a:gd name="connsiteX2-337" fmla="*/ 664663 w 665431"/>
              <a:gd name="connsiteY2-338" fmla="*/ 337329 h 653852"/>
              <a:gd name="connsiteX3-339" fmla="*/ 336416 w 665431"/>
              <a:gd name="connsiteY3-340" fmla="*/ 653852 h 653852"/>
              <a:gd name="connsiteX4-341" fmla="*/ 8169 w 665431"/>
              <a:gd name="connsiteY4-342" fmla="*/ 337329 h 653852"/>
              <a:gd name="connsiteX5-343" fmla="*/ 117402 w 665431"/>
              <a:gd name="connsiteY5-344" fmla="*/ 53548 h 653852"/>
              <a:gd name="connsiteX0-345" fmla="*/ 156601 w 688961"/>
              <a:gd name="connsiteY0-346" fmla="*/ 64927 h 654319"/>
              <a:gd name="connsiteX1-347" fmla="*/ 439235 w 688961"/>
              <a:gd name="connsiteY1-348" fmla="*/ 15051 h 654319"/>
              <a:gd name="connsiteX2-349" fmla="*/ 688193 w 688961"/>
              <a:gd name="connsiteY2-350" fmla="*/ 337329 h 654319"/>
              <a:gd name="connsiteX3-351" fmla="*/ 359946 w 688961"/>
              <a:gd name="connsiteY3-352" fmla="*/ 653852 h 654319"/>
              <a:gd name="connsiteX4-353" fmla="*/ 6817 w 688961"/>
              <a:gd name="connsiteY4-354" fmla="*/ 399533 h 654319"/>
              <a:gd name="connsiteX5-355" fmla="*/ 140932 w 688961"/>
              <a:gd name="connsiteY5-356" fmla="*/ 53548 h 654319"/>
              <a:gd name="connsiteX0-357" fmla="*/ 156601 w 688961"/>
              <a:gd name="connsiteY0-358" fmla="*/ 64927 h 654612"/>
              <a:gd name="connsiteX1-359" fmla="*/ 439235 w 688961"/>
              <a:gd name="connsiteY1-360" fmla="*/ 15051 h 654612"/>
              <a:gd name="connsiteX2-361" fmla="*/ 688193 w 688961"/>
              <a:gd name="connsiteY2-362" fmla="*/ 337329 h 654612"/>
              <a:gd name="connsiteX3-363" fmla="*/ 359946 w 688961"/>
              <a:gd name="connsiteY3-364" fmla="*/ 653852 h 654612"/>
              <a:gd name="connsiteX4-365" fmla="*/ 6817 w 688961"/>
              <a:gd name="connsiteY4-366" fmla="*/ 399533 h 654612"/>
              <a:gd name="connsiteX5-367" fmla="*/ 140932 w 688961"/>
              <a:gd name="connsiteY5-368" fmla="*/ 53548 h 654612"/>
              <a:gd name="connsiteX0-369" fmla="*/ 156601 w 688961"/>
              <a:gd name="connsiteY0-370" fmla="*/ 64927 h 653870"/>
              <a:gd name="connsiteX1-371" fmla="*/ 439235 w 688961"/>
              <a:gd name="connsiteY1-372" fmla="*/ 15051 h 653870"/>
              <a:gd name="connsiteX2-373" fmla="*/ 688193 w 688961"/>
              <a:gd name="connsiteY2-374" fmla="*/ 337329 h 653870"/>
              <a:gd name="connsiteX3-375" fmla="*/ 359946 w 688961"/>
              <a:gd name="connsiteY3-376" fmla="*/ 653852 h 653870"/>
              <a:gd name="connsiteX4-377" fmla="*/ 6817 w 688961"/>
              <a:gd name="connsiteY4-378" fmla="*/ 399533 h 653870"/>
              <a:gd name="connsiteX5-379" fmla="*/ 140932 w 688961"/>
              <a:gd name="connsiteY5-380" fmla="*/ 53548 h 653870"/>
              <a:gd name="connsiteX0-381" fmla="*/ 156907 w 689370"/>
              <a:gd name="connsiteY0-382" fmla="*/ 64927 h 635207"/>
              <a:gd name="connsiteX1-383" fmla="*/ 439541 w 689370"/>
              <a:gd name="connsiteY1-384" fmla="*/ 15051 h 635207"/>
              <a:gd name="connsiteX2-385" fmla="*/ 688499 w 689370"/>
              <a:gd name="connsiteY2-386" fmla="*/ 337329 h 635207"/>
              <a:gd name="connsiteX3-387" fmla="*/ 366473 w 689370"/>
              <a:gd name="connsiteY3-388" fmla="*/ 635191 h 635207"/>
              <a:gd name="connsiteX4-389" fmla="*/ 7123 w 689370"/>
              <a:gd name="connsiteY4-390" fmla="*/ 399533 h 635207"/>
              <a:gd name="connsiteX5-391" fmla="*/ 141238 w 689370"/>
              <a:gd name="connsiteY5-392" fmla="*/ 53548 h 635207"/>
              <a:gd name="connsiteX0-393" fmla="*/ 156907 w 690324"/>
              <a:gd name="connsiteY0-394" fmla="*/ 64927 h 635215"/>
              <a:gd name="connsiteX1-395" fmla="*/ 439541 w 690324"/>
              <a:gd name="connsiteY1-396" fmla="*/ 15051 h 635215"/>
              <a:gd name="connsiteX2-397" fmla="*/ 688499 w 690324"/>
              <a:gd name="connsiteY2-398" fmla="*/ 337329 h 635215"/>
              <a:gd name="connsiteX3-399" fmla="*/ 366473 w 690324"/>
              <a:gd name="connsiteY3-400" fmla="*/ 635191 h 635215"/>
              <a:gd name="connsiteX4-401" fmla="*/ 7123 w 690324"/>
              <a:gd name="connsiteY4-402" fmla="*/ 399533 h 635215"/>
              <a:gd name="connsiteX5-403" fmla="*/ 141238 w 690324"/>
              <a:gd name="connsiteY5-404" fmla="*/ 53548 h 635215"/>
              <a:gd name="connsiteX0-405" fmla="*/ 156907 w 690324"/>
              <a:gd name="connsiteY0-406" fmla="*/ 64927 h 635215"/>
              <a:gd name="connsiteX1-407" fmla="*/ 439541 w 690324"/>
              <a:gd name="connsiteY1-408" fmla="*/ 15051 h 635215"/>
              <a:gd name="connsiteX2-409" fmla="*/ 688499 w 690324"/>
              <a:gd name="connsiteY2-410" fmla="*/ 337329 h 635215"/>
              <a:gd name="connsiteX3-411" fmla="*/ 366473 w 690324"/>
              <a:gd name="connsiteY3-412" fmla="*/ 635191 h 635215"/>
              <a:gd name="connsiteX4-413" fmla="*/ 7123 w 690324"/>
              <a:gd name="connsiteY4-414" fmla="*/ 399533 h 635215"/>
              <a:gd name="connsiteX5-415" fmla="*/ 141238 w 690324"/>
              <a:gd name="connsiteY5-416" fmla="*/ 53548 h 635215"/>
              <a:gd name="connsiteX0-417" fmla="*/ 157842 w 691259"/>
              <a:gd name="connsiteY0-418" fmla="*/ 64927 h 635215"/>
              <a:gd name="connsiteX1-419" fmla="*/ 440476 w 691259"/>
              <a:gd name="connsiteY1-420" fmla="*/ 15051 h 635215"/>
              <a:gd name="connsiteX2-421" fmla="*/ 689434 w 691259"/>
              <a:gd name="connsiteY2-422" fmla="*/ 337329 h 635215"/>
              <a:gd name="connsiteX3-423" fmla="*/ 367408 w 691259"/>
              <a:gd name="connsiteY3-424" fmla="*/ 635191 h 635215"/>
              <a:gd name="connsiteX4-425" fmla="*/ 8058 w 691259"/>
              <a:gd name="connsiteY4-426" fmla="*/ 399533 h 635215"/>
              <a:gd name="connsiteX5-427" fmla="*/ 142173 w 691259"/>
              <a:gd name="connsiteY5-428" fmla="*/ 53548 h 635215"/>
              <a:gd name="connsiteX0-429" fmla="*/ 157842 w 691259"/>
              <a:gd name="connsiteY0-430" fmla="*/ 54534 h 624822"/>
              <a:gd name="connsiteX1-431" fmla="*/ 440476 w 691259"/>
              <a:gd name="connsiteY1-432" fmla="*/ 4658 h 624822"/>
              <a:gd name="connsiteX2-433" fmla="*/ 689434 w 691259"/>
              <a:gd name="connsiteY2-434" fmla="*/ 326936 h 624822"/>
              <a:gd name="connsiteX3-435" fmla="*/ 367408 w 691259"/>
              <a:gd name="connsiteY3-436" fmla="*/ 624798 h 624822"/>
              <a:gd name="connsiteX4-437" fmla="*/ 8058 w 691259"/>
              <a:gd name="connsiteY4-438" fmla="*/ 389140 h 624822"/>
              <a:gd name="connsiteX5-439" fmla="*/ 142173 w 691259"/>
              <a:gd name="connsiteY5-440" fmla="*/ 43155 h 624822"/>
              <a:gd name="connsiteX0-441" fmla="*/ 149784 w 683201"/>
              <a:gd name="connsiteY0-442" fmla="*/ 54534 h 624822"/>
              <a:gd name="connsiteX1-443" fmla="*/ 432418 w 683201"/>
              <a:gd name="connsiteY1-444" fmla="*/ 4658 h 624822"/>
              <a:gd name="connsiteX2-445" fmla="*/ 681376 w 683201"/>
              <a:gd name="connsiteY2-446" fmla="*/ 326936 h 624822"/>
              <a:gd name="connsiteX3-447" fmla="*/ 359350 w 683201"/>
              <a:gd name="connsiteY3-448" fmla="*/ 624798 h 624822"/>
              <a:gd name="connsiteX4-449" fmla="*/ 0 w 683201"/>
              <a:gd name="connsiteY4-450" fmla="*/ 389140 h 624822"/>
              <a:gd name="connsiteX0-451" fmla="*/ 154965 w 688382"/>
              <a:gd name="connsiteY0-452" fmla="*/ 54534 h 625739"/>
              <a:gd name="connsiteX1-453" fmla="*/ 437599 w 688382"/>
              <a:gd name="connsiteY1-454" fmla="*/ 4658 h 625739"/>
              <a:gd name="connsiteX2-455" fmla="*/ 686557 w 688382"/>
              <a:gd name="connsiteY2-456" fmla="*/ 326936 h 625739"/>
              <a:gd name="connsiteX3-457" fmla="*/ 364531 w 688382"/>
              <a:gd name="connsiteY3-458" fmla="*/ 624798 h 625739"/>
              <a:gd name="connsiteX4-459" fmla="*/ 0 w 688382"/>
              <a:gd name="connsiteY4-460" fmla="*/ 244060 h 625739"/>
              <a:gd name="connsiteX0-461" fmla="*/ 160640 w 694057"/>
              <a:gd name="connsiteY0-462" fmla="*/ 54534 h 625741"/>
              <a:gd name="connsiteX1-463" fmla="*/ 443274 w 694057"/>
              <a:gd name="connsiteY1-464" fmla="*/ 4658 h 625741"/>
              <a:gd name="connsiteX2-465" fmla="*/ 692232 w 694057"/>
              <a:gd name="connsiteY2-466" fmla="*/ 326936 h 625741"/>
              <a:gd name="connsiteX3-467" fmla="*/ 370206 w 694057"/>
              <a:gd name="connsiteY3-468" fmla="*/ 624798 h 625741"/>
              <a:gd name="connsiteX4-469" fmla="*/ 5675 w 694057"/>
              <a:gd name="connsiteY4-470" fmla="*/ 244060 h 625741"/>
              <a:gd name="connsiteX0-471" fmla="*/ 155200 w 688617"/>
              <a:gd name="connsiteY0-472" fmla="*/ 54534 h 625739"/>
              <a:gd name="connsiteX1-473" fmla="*/ 437834 w 688617"/>
              <a:gd name="connsiteY1-474" fmla="*/ 4658 h 625739"/>
              <a:gd name="connsiteX2-475" fmla="*/ 686792 w 688617"/>
              <a:gd name="connsiteY2-476" fmla="*/ 326936 h 625739"/>
              <a:gd name="connsiteX3-477" fmla="*/ 364766 w 688617"/>
              <a:gd name="connsiteY3-478" fmla="*/ 624798 h 625739"/>
              <a:gd name="connsiteX4-479" fmla="*/ 235 w 688617"/>
              <a:gd name="connsiteY4-480" fmla="*/ 244060 h 625739"/>
              <a:gd name="connsiteX0-481" fmla="*/ 384691 w 945385"/>
              <a:gd name="connsiteY0-482" fmla="*/ 54534 h 625452"/>
              <a:gd name="connsiteX1-483" fmla="*/ 667325 w 945385"/>
              <a:gd name="connsiteY1-484" fmla="*/ 4658 h 625452"/>
              <a:gd name="connsiteX2-485" fmla="*/ 916283 w 945385"/>
              <a:gd name="connsiteY2-486" fmla="*/ 326936 h 625452"/>
              <a:gd name="connsiteX3-487" fmla="*/ 25336 w 945385"/>
              <a:gd name="connsiteY3-488" fmla="*/ 624798 h 625452"/>
              <a:gd name="connsiteX4-489" fmla="*/ 229726 w 945385"/>
              <a:gd name="connsiteY4-490" fmla="*/ 244060 h 625452"/>
              <a:gd name="connsiteX0-491" fmla="*/ 394228 w 1109551"/>
              <a:gd name="connsiteY0-492" fmla="*/ 86330 h 698744"/>
              <a:gd name="connsiteX1-493" fmla="*/ 676862 w 1109551"/>
              <a:gd name="connsiteY1-494" fmla="*/ 36454 h 698744"/>
              <a:gd name="connsiteX2-495" fmla="*/ 1091756 w 1109551"/>
              <a:gd name="connsiteY2-496" fmla="*/ 619489 h 698744"/>
              <a:gd name="connsiteX3-497" fmla="*/ 34873 w 1109551"/>
              <a:gd name="connsiteY3-498" fmla="*/ 656594 h 698744"/>
              <a:gd name="connsiteX4-499" fmla="*/ 239263 w 1109551"/>
              <a:gd name="connsiteY4-500" fmla="*/ 275856 h 698744"/>
              <a:gd name="connsiteX0-501" fmla="*/ 676862 w 1109551"/>
              <a:gd name="connsiteY0-502" fmla="*/ 0 h 662290"/>
              <a:gd name="connsiteX1-503" fmla="*/ 1091756 w 1109551"/>
              <a:gd name="connsiteY1-504" fmla="*/ 583035 h 662290"/>
              <a:gd name="connsiteX2-505" fmla="*/ 34873 w 1109551"/>
              <a:gd name="connsiteY2-506" fmla="*/ 620140 h 662290"/>
              <a:gd name="connsiteX3-507" fmla="*/ 239263 w 1109551"/>
              <a:gd name="connsiteY3-508" fmla="*/ 239402 h 662290"/>
              <a:gd name="connsiteX0-509" fmla="*/ 582041 w 1103110"/>
              <a:gd name="connsiteY0-510" fmla="*/ 0 h 699884"/>
              <a:gd name="connsiteX1-511" fmla="*/ 1091756 w 1103110"/>
              <a:gd name="connsiteY1-512" fmla="*/ 618594 h 699884"/>
              <a:gd name="connsiteX2-513" fmla="*/ 34873 w 1103110"/>
              <a:gd name="connsiteY2-514" fmla="*/ 655699 h 699884"/>
              <a:gd name="connsiteX3-515" fmla="*/ 239263 w 1103110"/>
              <a:gd name="connsiteY3-516" fmla="*/ 274961 h 699884"/>
              <a:gd name="connsiteX0-517" fmla="*/ 549046 w 1064729"/>
              <a:gd name="connsiteY0-518" fmla="*/ 0 h 734197"/>
              <a:gd name="connsiteX1-519" fmla="*/ 1058761 w 1064729"/>
              <a:gd name="connsiteY1-520" fmla="*/ 618594 h 734197"/>
              <a:gd name="connsiteX2-521" fmla="*/ 170006 w 1064729"/>
              <a:gd name="connsiteY2-522" fmla="*/ 732435 h 734197"/>
              <a:gd name="connsiteX3-523" fmla="*/ 1878 w 1064729"/>
              <a:gd name="connsiteY3-524" fmla="*/ 655699 h 734197"/>
              <a:gd name="connsiteX4-525" fmla="*/ 206268 w 1064729"/>
              <a:gd name="connsiteY4-526" fmla="*/ 274961 h 734197"/>
              <a:gd name="connsiteX0-527" fmla="*/ 549046 w 1064729"/>
              <a:gd name="connsiteY0-528" fmla="*/ 0 h 734197"/>
              <a:gd name="connsiteX1-529" fmla="*/ 1058761 w 1064729"/>
              <a:gd name="connsiteY1-530" fmla="*/ 618594 h 734197"/>
              <a:gd name="connsiteX2-531" fmla="*/ 170006 w 1064729"/>
              <a:gd name="connsiteY2-532" fmla="*/ 732435 h 734197"/>
              <a:gd name="connsiteX3-533" fmla="*/ 1878 w 1064729"/>
              <a:gd name="connsiteY3-534" fmla="*/ 655699 h 734197"/>
              <a:gd name="connsiteX4-535" fmla="*/ 206268 w 1064729"/>
              <a:gd name="connsiteY4-536" fmla="*/ 274961 h 734197"/>
              <a:gd name="connsiteX0-537" fmla="*/ 559093 w 1074776"/>
              <a:gd name="connsiteY0-538" fmla="*/ 0 h 735180"/>
              <a:gd name="connsiteX1-539" fmla="*/ 1068808 w 1074776"/>
              <a:gd name="connsiteY1-540" fmla="*/ 618594 h 735180"/>
              <a:gd name="connsiteX2-541" fmla="*/ 180053 w 1074776"/>
              <a:gd name="connsiteY2-542" fmla="*/ 732435 h 735180"/>
              <a:gd name="connsiteX3-543" fmla="*/ 11925 w 1074776"/>
              <a:gd name="connsiteY3-544" fmla="*/ 655699 h 735180"/>
              <a:gd name="connsiteX4-545" fmla="*/ 370399 w 1074776"/>
              <a:gd name="connsiteY4-546" fmla="*/ 215700 h 735180"/>
              <a:gd name="connsiteX0-547" fmla="*/ 547167 w 1068237"/>
              <a:gd name="connsiteY0-548" fmla="*/ 0 h 703859"/>
              <a:gd name="connsiteX1-549" fmla="*/ 1056882 w 1068237"/>
              <a:gd name="connsiteY1-550" fmla="*/ 618594 h 703859"/>
              <a:gd name="connsiteX2-551" fmla="*/ -1 w 1068237"/>
              <a:gd name="connsiteY2-552" fmla="*/ 655699 h 703859"/>
              <a:gd name="connsiteX3-553" fmla="*/ 358473 w 1068237"/>
              <a:gd name="connsiteY3-554" fmla="*/ 215700 h 703859"/>
              <a:gd name="connsiteX0-555" fmla="*/ 547167 w 1068234"/>
              <a:gd name="connsiteY0-556" fmla="*/ 0 h 703859"/>
              <a:gd name="connsiteX1-557" fmla="*/ 1056882 w 1068234"/>
              <a:gd name="connsiteY1-558" fmla="*/ 618594 h 703859"/>
              <a:gd name="connsiteX2-559" fmla="*/ -1 w 1068234"/>
              <a:gd name="connsiteY2-560" fmla="*/ 655699 h 703859"/>
              <a:gd name="connsiteX3-561" fmla="*/ 358473 w 1068234"/>
              <a:gd name="connsiteY3-562" fmla="*/ 215700 h 703859"/>
              <a:gd name="connsiteX0-563" fmla="*/ 547167 w 1068234"/>
              <a:gd name="connsiteY0-564" fmla="*/ 0 h 703859"/>
              <a:gd name="connsiteX1-565" fmla="*/ 1056882 w 1068234"/>
              <a:gd name="connsiteY1-566" fmla="*/ 618594 h 703859"/>
              <a:gd name="connsiteX2-567" fmla="*/ -1 w 1068234"/>
              <a:gd name="connsiteY2-568" fmla="*/ 655699 h 703859"/>
              <a:gd name="connsiteX3-569" fmla="*/ 358473 w 1068234"/>
              <a:gd name="connsiteY3-570" fmla="*/ 215700 h 703859"/>
              <a:gd name="connsiteX0-571" fmla="*/ 547908 w 1068975"/>
              <a:gd name="connsiteY0-572" fmla="*/ 0 h 711671"/>
              <a:gd name="connsiteX1-573" fmla="*/ 1057623 w 1068975"/>
              <a:gd name="connsiteY1-574" fmla="*/ 618594 h 711671"/>
              <a:gd name="connsiteX2-575" fmla="*/ 740 w 1068975"/>
              <a:gd name="connsiteY2-576" fmla="*/ 655699 h 711671"/>
              <a:gd name="connsiteX3-577" fmla="*/ 359214 w 1068975"/>
              <a:gd name="connsiteY3-578" fmla="*/ 215700 h 71167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068975" h="711671">
                <a:moveTo>
                  <a:pt x="547908" y="0"/>
                </a:moveTo>
                <a:cubicBezTo>
                  <a:pt x="664163" y="88860"/>
                  <a:pt x="1148818" y="509311"/>
                  <a:pt x="1057623" y="618594"/>
                </a:cubicBezTo>
                <a:cubicBezTo>
                  <a:pt x="966428" y="727877"/>
                  <a:pt x="-30984" y="741821"/>
                  <a:pt x="740" y="655699"/>
                </a:cubicBezTo>
                <a:cubicBezTo>
                  <a:pt x="32464" y="569577"/>
                  <a:pt x="184183" y="400170"/>
                  <a:pt x="359214" y="215700"/>
                </a:cubicBezTo>
              </a:path>
            </a:pathLst>
          </a:custGeom>
          <a:noFill/>
          <a:ln w="127000" cap="rnd">
            <a:solidFill>
              <a:schemeClr val="accent6">
                <a:lumMod val="40000"/>
                <a:lumOff val="60000"/>
              </a:schemeClr>
            </a:solidFill>
            <a:round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任意多边形 81"/>
          <p:cNvSpPr/>
          <p:nvPr/>
        </p:nvSpPr>
        <p:spPr>
          <a:xfrm>
            <a:off x="3747512" y="234828"/>
            <a:ext cx="343476" cy="578494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-1" fmla="*/ 257175 w 647700"/>
              <a:gd name="connsiteY0-2" fmla="*/ 1181158 h 1209733"/>
              <a:gd name="connsiteX1-3" fmla="*/ 219075 w 647700"/>
              <a:gd name="connsiteY1-4" fmla="*/ 800158 h 1209733"/>
              <a:gd name="connsiteX2-5" fmla="*/ 0 w 647700"/>
              <a:gd name="connsiteY2-6" fmla="*/ 590608 h 1209733"/>
              <a:gd name="connsiteX3-7" fmla="*/ 266700 w 647700"/>
              <a:gd name="connsiteY3-8" fmla="*/ 504883 h 1209733"/>
              <a:gd name="connsiteX4-9" fmla="*/ 361950 w 647700"/>
              <a:gd name="connsiteY4-10" fmla="*/ 58 h 1209733"/>
              <a:gd name="connsiteX5-11" fmla="*/ 438150 w 647700"/>
              <a:gd name="connsiteY5-12" fmla="*/ 581083 h 1209733"/>
              <a:gd name="connsiteX6-13" fmla="*/ 647700 w 647700"/>
              <a:gd name="connsiteY6-14" fmla="*/ 657283 h 1209733"/>
              <a:gd name="connsiteX7-15" fmla="*/ 390525 w 647700"/>
              <a:gd name="connsiteY7-16" fmla="*/ 771583 h 1209733"/>
              <a:gd name="connsiteX8-17" fmla="*/ 314325 w 647700"/>
              <a:gd name="connsiteY8-18" fmla="*/ 1209733 h 1209733"/>
              <a:gd name="connsiteX0-19" fmla="*/ 257175 w 647700"/>
              <a:gd name="connsiteY0-20" fmla="*/ 1181158 h 1209733"/>
              <a:gd name="connsiteX1-21" fmla="*/ 219075 w 647700"/>
              <a:gd name="connsiteY1-22" fmla="*/ 800158 h 1209733"/>
              <a:gd name="connsiteX2-23" fmla="*/ 0 w 647700"/>
              <a:gd name="connsiteY2-24" fmla="*/ 590608 h 1209733"/>
              <a:gd name="connsiteX3-25" fmla="*/ 266700 w 647700"/>
              <a:gd name="connsiteY3-26" fmla="*/ 504883 h 1209733"/>
              <a:gd name="connsiteX4-27" fmla="*/ 361950 w 647700"/>
              <a:gd name="connsiteY4-28" fmla="*/ 58 h 1209733"/>
              <a:gd name="connsiteX5-29" fmla="*/ 438150 w 647700"/>
              <a:gd name="connsiteY5-30" fmla="*/ 581083 h 1209733"/>
              <a:gd name="connsiteX6-31" fmla="*/ 647700 w 647700"/>
              <a:gd name="connsiteY6-32" fmla="*/ 657283 h 1209733"/>
              <a:gd name="connsiteX7-33" fmla="*/ 390525 w 647700"/>
              <a:gd name="connsiteY7-34" fmla="*/ 771583 h 1209733"/>
              <a:gd name="connsiteX8-35" fmla="*/ 314325 w 647700"/>
              <a:gd name="connsiteY8-36" fmla="*/ 1209733 h 1209733"/>
              <a:gd name="connsiteX0-37" fmla="*/ 161925 w 552450"/>
              <a:gd name="connsiteY0-38" fmla="*/ 1181173 h 1209748"/>
              <a:gd name="connsiteX1-39" fmla="*/ 123825 w 552450"/>
              <a:gd name="connsiteY1-40" fmla="*/ 800173 h 1209748"/>
              <a:gd name="connsiteX2-41" fmla="*/ 0 w 552450"/>
              <a:gd name="connsiteY2-42" fmla="*/ 638248 h 1209748"/>
              <a:gd name="connsiteX3-43" fmla="*/ 171450 w 552450"/>
              <a:gd name="connsiteY3-44" fmla="*/ 504898 h 1209748"/>
              <a:gd name="connsiteX4-45" fmla="*/ 266700 w 552450"/>
              <a:gd name="connsiteY4-46" fmla="*/ 73 h 1209748"/>
              <a:gd name="connsiteX5-47" fmla="*/ 342900 w 552450"/>
              <a:gd name="connsiteY5-48" fmla="*/ 581098 h 1209748"/>
              <a:gd name="connsiteX6-49" fmla="*/ 552450 w 552450"/>
              <a:gd name="connsiteY6-50" fmla="*/ 657298 h 1209748"/>
              <a:gd name="connsiteX7-51" fmla="*/ 295275 w 552450"/>
              <a:gd name="connsiteY7-52" fmla="*/ 771598 h 1209748"/>
              <a:gd name="connsiteX8-53" fmla="*/ 219075 w 552450"/>
              <a:gd name="connsiteY8-54" fmla="*/ 1209748 h 1209748"/>
              <a:gd name="connsiteX0-55" fmla="*/ 238125 w 628650"/>
              <a:gd name="connsiteY0-56" fmla="*/ 1181172 h 1209747"/>
              <a:gd name="connsiteX1-57" fmla="*/ 200025 w 628650"/>
              <a:gd name="connsiteY1-58" fmla="*/ 800172 h 1209747"/>
              <a:gd name="connsiteX2-59" fmla="*/ 0 w 628650"/>
              <a:gd name="connsiteY2-60" fmla="*/ 562047 h 1209747"/>
              <a:gd name="connsiteX3-61" fmla="*/ 247650 w 628650"/>
              <a:gd name="connsiteY3-62" fmla="*/ 504897 h 1209747"/>
              <a:gd name="connsiteX4-63" fmla="*/ 342900 w 628650"/>
              <a:gd name="connsiteY4-64" fmla="*/ 72 h 1209747"/>
              <a:gd name="connsiteX5-65" fmla="*/ 419100 w 628650"/>
              <a:gd name="connsiteY5-66" fmla="*/ 581097 h 1209747"/>
              <a:gd name="connsiteX6-67" fmla="*/ 628650 w 628650"/>
              <a:gd name="connsiteY6-68" fmla="*/ 657297 h 1209747"/>
              <a:gd name="connsiteX7-69" fmla="*/ 371475 w 628650"/>
              <a:gd name="connsiteY7-70" fmla="*/ 771597 h 1209747"/>
              <a:gd name="connsiteX8-71" fmla="*/ 295275 w 628650"/>
              <a:gd name="connsiteY8-72" fmla="*/ 1209747 h 1209747"/>
              <a:gd name="connsiteX0-73" fmla="*/ 238125 w 628650"/>
              <a:gd name="connsiteY0-74" fmla="*/ 1181172 h 1209747"/>
              <a:gd name="connsiteX1-75" fmla="*/ 200025 w 628650"/>
              <a:gd name="connsiteY1-76" fmla="*/ 800172 h 1209747"/>
              <a:gd name="connsiteX2-77" fmla="*/ 0 w 628650"/>
              <a:gd name="connsiteY2-78" fmla="*/ 562047 h 1209747"/>
              <a:gd name="connsiteX3-79" fmla="*/ 247650 w 628650"/>
              <a:gd name="connsiteY3-80" fmla="*/ 504897 h 1209747"/>
              <a:gd name="connsiteX4-81" fmla="*/ 342900 w 628650"/>
              <a:gd name="connsiteY4-82" fmla="*/ 72 h 1209747"/>
              <a:gd name="connsiteX5-83" fmla="*/ 419100 w 628650"/>
              <a:gd name="connsiteY5-84" fmla="*/ 581097 h 1209747"/>
              <a:gd name="connsiteX6-85" fmla="*/ 628650 w 628650"/>
              <a:gd name="connsiteY6-86" fmla="*/ 657297 h 1209747"/>
              <a:gd name="connsiteX7-87" fmla="*/ 371475 w 628650"/>
              <a:gd name="connsiteY7-88" fmla="*/ 771597 h 1209747"/>
              <a:gd name="connsiteX8-89" fmla="*/ 295275 w 628650"/>
              <a:gd name="connsiteY8-90" fmla="*/ 1209747 h 1209747"/>
              <a:gd name="connsiteX0-91" fmla="*/ 228132 w 618657"/>
              <a:gd name="connsiteY0-92" fmla="*/ 1181172 h 1209747"/>
              <a:gd name="connsiteX1-93" fmla="*/ 190032 w 618657"/>
              <a:gd name="connsiteY1-94" fmla="*/ 800172 h 1209747"/>
              <a:gd name="connsiteX2-95" fmla="*/ 0 w 618657"/>
              <a:gd name="connsiteY2-96" fmla="*/ 589529 h 1209747"/>
              <a:gd name="connsiteX3-97" fmla="*/ 237657 w 618657"/>
              <a:gd name="connsiteY3-98" fmla="*/ 504897 h 1209747"/>
              <a:gd name="connsiteX4-99" fmla="*/ 332907 w 618657"/>
              <a:gd name="connsiteY4-100" fmla="*/ 72 h 1209747"/>
              <a:gd name="connsiteX5-101" fmla="*/ 409107 w 618657"/>
              <a:gd name="connsiteY5-102" fmla="*/ 581097 h 1209747"/>
              <a:gd name="connsiteX6-103" fmla="*/ 618657 w 618657"/>
              <a:gd name="connsiteY6-104" fmla="*/ 657297 h 1209747"/>
              <a:gd name="connsiteX7-105" fmla="*/ 361482 w 618657"/>
              <a:gd name="connsiteY7-106" fmla="*/ 771597 h 1209747"/>
              <a:gd name="connsiteX8-107" fmla="*/ 285282 w 618657"/>
              <a:gd name="connsiteY8-108" fmla="*/ 1209747 h 1209747"/>
              <a:gd name="connsiteX0-109" fmla="*/ 228132 w 618657"/>
              <a:gd name="connsiteY0-110" fmla="*/ 1181172 h 1209747"/>
              <a:gd name="connsiteX1-111" fmla="*/ 190032 w 618657"/>
              <a:gd name="connsiteY1-112" fmla="*/ 800172 h 1209747"/>
              <a:gd name="connsiteX2-113" fmla="*/ 0 w 618657"/>
              <a:gd name="connsiteY2-114" fmla="*/ 589529 h 1209747"/>
              <a:gd name="connsiteX3-115" fmla="*/ 237657 w 618657"/>
              <a:gd name="connsiteY3-116" fmla="*/ 504897 h 1209747"/>
              <a:gd name="connsiteX4-117" fmla="*/ 332907 w 618657"/>
              <a:gd name="connsiteY4-118" fmla="*/ 72 h 1209747"/>
              <a:gd name="connsiteX5-119" fmla="*/ 409107 w 618657"/>
              <a:gd name="connsiteY5-120" fmla="*/ 581097 h 1209747"/>
              <a:gd name="connsiteX6-121" fmla="*/ 618657 w 618657"/>
              <a:gd name="connsiteY6-122" fmla="*/ 657297 h 1209747"/>
              <a:gd name="connsiteX7-123" fmla="*/ 361482 w 618657"/>
              <a:gd name="connsiteY7-124" fmla="*/ 771597 h 1209747"/>
              <a:gd name="connsiteX8-125" fmla="*/ 285282 w 618657"/>
              <a:gd name="connsiteY8-126" fmla="*/ 1209747 h 1209747"/>
              <a:gd name="connsiteX0-127" fmla="*/ 228132 w 618657"/>
              <a:gd name="connsiteY0-128" fmla="*/ 1181172 h 1209747"/>
              <a:gd name="connsiteX1-129" fmla="*/ 190032 w 618657"/>
              <a:gd name="connsiteY1-130" fmla="*/ 800172 h 1209747"/>
              <a:gd name="connsiteX2-131" fmla="*/ 0 w 618657"/>
              <a:gd name="connsiteY2-132" fmla="*/ 589529 h 1209747"/>
              <a:gd name="connsiteX3-133" fmla="*/ 237657 w 618657"/>
              <a:gd name="connsiteY3-134" fmla="*/ 504897 h 1209747"/>
              <a:gd name="connsiteX4-135" fmla="*/ 332907 w 618657"/>
              <a:gd name="connsiteY4-136" fmla="*/ 72 h 1209747"/>
              <a:gd name="connsiteX5-137" fmla="*/ 409107 w 618657"/>
              <a:gd name="connsiteY5-138" fmla="*/ 581097 h 1209747"/>
              <a:gd name="connsiteX6-139" fmla="*/ 618657 w 618657"/>
              <a:gd name="connsiteY6-140" fmla="*/ 657297 h 1209747"/>
              <a:gd name="connsiteX7-141" fmla="*/ 361482 w 618657"/>
              <a:gd name="connsiteY7-142" fmla="*/ 771597 h 1209747"/>
              <a:gd name="connsiteX8-143" fmla="*/ 285282 w 618657"/>
              <a:gd name="connsiteY8-144" fmla="*/ 1209747 h 1209747"/>
              <a:gd name="connsiteX9" fmla="*/ 228132 w 618657"/>
              <a:gd name="connsiteY9" fmla="*/ 1181172 h 1209747"/>
              <a:gd name="connsiteX0-145" fmla="*/ 285282 w 618657"/>
              <a:gd name="connsiteY0-146" fmla="*/ 1209747 h 1209747"/>
              <a:gd name="connsiteX1-147" fmla="*/ 190032 w 618657"/>
              <a:gd name="connsiteY1-148" fmla="*/ 800172 h 1209747"/>
              <a:gd name="connsiteX2-149" fmla="*/ 0 w 618657"/>
              <a:gd name="connsiteY2-150" fmla="*/ 589529 h 1209747"/>
              <a:gd name="connsiteX3-151" fmla="*/ 237657 w 618657"/>
              <a:gd name="connsiteY3-152" fmla="*/ 504897 h 1209747"/>
              <a:gd name="connsiteX4-153" fmla="*/ 332907 w 618657"/>
              <a:gd name="connsiteY4-154" fmla="*/ 72 h 1209747"/>
              <a:gd name="connsiteX5-155" fmla="*/ 409107 w 618657"/>
              <a:gd name="connsiteY5-156" fmla="*/ 581097 h 1209747"/>
              <a:gd name="connsiteX6-157" fmla="*/ 618657 w 618657"/>
              <a:gd name="connsiteY6-158" fmla="*/ 657297 h 1209747"/>
              <a:gd name="connsiteX7-159" fmla="*/ 361482 w 618657"/>
              <a:gd name="connsiteY7-160" fmla="*/ 771597 h 1209747"/>
              <a:gd name="connsiteX8-161" fmla="*/ 285282 w 618657"/>
              <a:gd name="connsiteY8-162" fmla="*/ 1209747 h 1209747"/>
              <a:gd name="connsiteX0-163" fmla="*/ 270292 w 618657"/>
              <a:gd name="connsiteY0-164" fmla="*/ 1249721 h 1249721"/>
              <a:gd name="connsiteX1-165" fmla="*/ 190032 w 618657"/>
              <a:gd name="connsiteY1-166" fmla="*/ 800172 h 1249721"/>
              <a:gd name="connsiteX2-167" fmla="*/ 0 w 618657"/>
              <a:gd name="connsiteY2-168" fmla="*/ 589529 h 1249721"/>
              <a:gd name="connsiteX3-169" fmla="*/ 237657 w 618657"/>
              <a:gd name="connsiteY3-170" fmla="*/ 504897 h 1249721"/>
              <a:gd name="connsiteX4-171" fmla="*/ 332907 w 618657"/>
              <a:gd name="connsiteY4-172" fmla="*/ 72 h 1249721"/>
              <a:gd name="connsiteX5-173" fmla="*/ 409107 w 618657"/>
              <a:gd name="connsiteY5-174" fmla="*/ 581097 h 1249721"/>
              <a:gd name="connsiteX6-175" fmla="*/ 618657 w 618657"/>
              <a:gd name="connsiteY6-176" fmla="*/ 657297 h 1249721"/>
              <a:gd name="connsiteX7-177" fmla="*/ 361482 w 618657"/>
              <a:gd name="connsiteY7-178" fmla="*/ 771597 h 1249721"/>
              <a:gd name="connsiteX8-179" fmla="*/ 270292 w 618657"/>
              <a:gd name="connsiteY8-180" fmla="*/ 1249721 h 1249721"/>
              <a:gd name="connsiteX0-181" fmla="*/ 270292 w 618657"/>
              <a:gd name="connsiteY0-182" fmla="*/ 1249721 h 1249721"/>
              <a:gd name="connsiteX1-183" fmla="*/ 190032 w 618657"/>
              <a:gd name="connsiteY1-184" fmla="*/ 775188 h 1249721"/>
              <a:gd name="connsiteX2-185" fmla="*/ 0 w 618657"/>
              <a:gd name="connsiteY2-186" fmla="*/ 589529 h 1249721"/>
              <a:gd name="connsiteX3-187" fmla="*/ 237657 w 618657"/>
              <a:gd name="connsiteY3-188" fmla="*/ 504897 h 1249721"/>
              <a:gd name="connsiteX4-189" fmla="*/ 332907 w 618657"/>
              <a:gd name="connsiteY4-190" fmla="*/ 72 h 1249721"/>
              <a:gd name="connsiteX5-191" fmla="*/ 409107 w 618657"/>
              <a:gd name="connsiteY5-192" fmla="*/ 581097 h 1249721"/>
              <a:gd name="connsiteX6-193" fmla="*/ 618657 w 618657"/>
              <a:gd name="connsiteY6-194" fmla="*/ 657297 h 1249721"/>
              <a:gd name="connsiteX7-195" fmla="*/ 361482 w 618657"/>
              <a:gd name="connsiteY7-196" fmla="*/ 771597 h 1249721"/>
              <a:gd name="connsiteX8-197" fmla="*/ 270292 w 618657"/>
              <a:gd name="connsiteY8-198" fmla="*/ 1249721 h 1249721"/>
              <a:gd name="connsiteX0-199" fmla="*/ 270292 w 618657"/>
              <a:gd name="connsiteY0-200" fmla="*/ 1249721 h 1249721"/>
              <a:gd name="connsiteX1-201" fmla="*/ 190032 w 618657"/>
              <a:gd name="connsiteY1-202" fmla="*/ 775188 h 1249721"/>
              <a:gd name="connsiteX2-203" fmla="*/ 0 w 618657"/>
              <a:gd name="connsiteY2-204" fmla="*/ 589529 h 1249721"/>
              <a:gd name="connsiteX3-205" fmla="*/ 237657 w 618657"/>
              <a:gd name="connsiteY3-206" fmla="*/ 504897 h 1249721"/>
              <a:gd name="connsiteX4-207" fmla="*/ 332907 w 618657"/>
              <a:gd name="connsiteY4-208" fmla="*/ 72 h 1249721"/>
              <a:gd name="connsiteX5-209" fmla="*/ 409107 w 618657"/>
              <a:gd name="connsiteY5-210" fmla="*/ 581097 h 1249721"/>
              <a:gd name="connsiteX6-211" fmla="*/ 618657 w 618657"/>
              <a:gd name="connsiteY6-212" fmla="*/ 657297 h 1249721"/>
              <a:gd name="connsiteX7-213" fmla="*/ 361482 w 618657"/>
              <a:gd name="connsiteY7-214" fmla="*/ 771597 h 1249721"/>
              <a:gd name="connsiteX8-215" fmla="*/ 270292 w 618657"/>
              <a:gd name="connsiteY8-216" fmla="*/ 1249721 h 1249721"/>
              <a:gd name="connsiteX0-217" fmla="*/ 297774 w 618657"/>
              <a:gd name="connsiteY0-218" fmla="*/ 1257216 h 1257216"/>
              <a:gd name="connsiteX1-219" fmla="*/ 190032 w 618657"/>
              <a:gd name="connsiteY1-220" fmla="*/ 775188 h 1257216"/>
              <a:gd name="connsiteX2-221" fmla="*/ 0 w 618657"/>
              <a:gd name="connsiteY2-222" fmla="*/ 589529 h 1257216"/>
              <a:gd name="connsiteX3-223" fmla="*/ 237657 w 618657"/>
              <a:gd name="connsiteY3-224" fmla="*/ 504897 h 1257216"/>
              <a:gd name="connsiteX4-225" fmla="*/ 332907 w 618657"/>
              <a:gd name="connsiteY4-226" fmla="*/ 72 h 1257216"/>
              <a:gd name="connsiteX5-227" fmla="*/ 409107 w 618657"/>
              <a:gd name="connsiteY5-228" fmla="*/ 581097 h 1257216"/>
              <a:gd name="connsiteX6-229" fmla="*/ 618657 w 618657"/>
              <a:gd name="connsiteY6-230" fmla="*/ 657297 h 1257216"/>
              <a:gd name="connsiteX7-231" fmla="*/ 361482 w 618657"/>
              <a:gd name="connsiteY7-232" fmla="*/ 771597 h 1257216"/>
              <a:gd name="connsiteX8-233" fmla="*/ 297774 w 618657"/>
              <a:gd name="connsiteY8-234" fmla="*/ 1257216 h 1257216"/>
              <a:gd name="connsiteX0-235" fmla="*/ 297774 w 618657"/>
              <a:gd name="connsiteY0-236" fmla="*/ 1257216 h 1257216"/>
              <a:gd name="connsiteX1-237" fmla="*/ 190032 w 618657"/>
              <a:gd name="connsiteY1-238" fmla="*/ 775188 h 1257216"/>
              <a:gd name="connsiteX2-239" fmla="*/ 0 w 618657"/>
              <a:gd name="connsiteY2-240" fmla="*/ 589529 h 1257216"/>
              <a:gd name="connsiteX3-241" fmla="*/ 237657 w 618657"/>
              <a:gd name="connsiteY3-242" fmla="*/ 504897 h 1257216"/>
              <a:gd name="connsiteX4-243" fmla="*/ 332907 w 618657"/>
              <a:gd name="connsiteY4-244" fmla="*/ 72 h 1257216"/>
              <a:gd name="connsiteX5-245" fmla="*/ 409107 w 618657"/>
              <a:gd name="connsiteY5-246" fmla="*/ 581097 h 1257216"/>
              <a:gd name="connsiteX6-247" fmla="*/ 618657 w 618657"/>
              <a:gd name="connsiteY6-248" fmla="*/ 657297 h 1257216"/>
              <a:gd name="connsiteX7-249" fmla="*/ 388964 w 618657"/>
              <a:gd name="connsiteY7-250" fmla="*/ 776593 h 1257216"/>
              <a:gd name="connsiteX8-251" fmla="*/ 297774 w 618657"/>
              <a:gd name="connsiteY8-252" fmla="*/ 1257216 h 1257216"/>
              <a:gd name="connsiteX0-253" fmla="*/ 297774 w 618657"/>
              <a:gd name="connsiteY0-254" fmla="*/ 1257216 h 1257216"/>
              <a:gd name="connsiteX1-255" fmla="*/ 190032 w 618657"/>
              <a:gd name="connsiteY1-256" fmla="*/ 775188 h 1257216"/>
              <a:gd name="connsiteX2-257" fmla="*/ 0 w 618657"/>
              <a:gd name="connsiteY2-258" fmla="*/ 589529 h 1257216"/>
              <a:gd name="connsiteX3-259" fmla="*/ 237657 w 618657"/>
              <a:gd name="connsiteY3-260" fmla="*/ 504897 h 1257216"/>
              <a:gd name="connsiteX4-261" fmla="*/ 332907 w 618657"/>
              <a:gd name="connsiteY4-262" fmla="*/ 72 h 1257216"/>
              <a:gd name="connsiteX5-263" fmla="*/ 409107 w 618657"/>
              <a:gd name="connsiteY5-264" fmla="*/ 581097 h 1257216"/>
              <a:gd name="connsiteX6-265" fmla="*/ 618657 w 618657"/>
              <a:gd name="connsiteY6-266" fmla="*/ 657297 h 1257216"/>
              <a:gd name="connsiteX7-267" fmla="*/ 388964 w 618657"/>
              <a:gd name="connsiteY7-268" fmla="*/ 776593 h 1257216"/>
              <a:gd name="connsiteX8-269" fmla="*/ 297774 w 618657"/>
              <a:gd name="connsiteY8-270" fmla="*/ 1257216 h 1257216"/>
              <a:gd name="connsiteX0-271" fmla="*/ 297774 w 618657"/>
              <a:gd name="connsiteY0-272" fmla="*/ 1257216 h 1257216"/>
              <a:gd name="connsiteX1-273" fmla="*/ 190032 w 618657"/>
              <a:gd name="connsiteY1-274" fmla="*/ 775188 h 1257216"/>
              <a:gd name="connsiteX2-275" fmla="*/ 0 w 618657"/>
              <a:gd name="connsiteY2-276" fmla="*/ 589529 h 1257216"/>
              <a:gd name="connsiteX3-277" fmla="*/ 237657 w 618657"/>
              <a:gd name="connsiteY3-278" fmla="*/ 504897 h 1257216"/>
              <a:gd name="connsiteX4-279" fmla="*/ 332907 w 618657"/>
              <a:gd name="connsiteY4-280" fmla="*/ 72 h 1257216"/>
              <a:gd name="connsiteX5-281" fmla="*/ 409107 w 618657"/>
              <a:gd name="connsiteY5-282" fmla="*/ 581097 h 1257216"/>
              <a:gd name="connsiteX6-283" fmla="*/ 618657 w 618657"/>
              <a:gd name="connsiteY6-284" fmla="*/ 657297 h 1257216"/>
              <a:gd name="connsiteX7-285" fmla="*/ 388964 w 618657"/>
              <a:gd name="connsiteY7-286" fmla="*/ 776593 h 1257216"/>
              <a:gd name="connsiteX8-287" fmla="*/ 297774 w 618657"/>
              <a:gd name="connsiteY8-288" fmla="*/ 1257216 h 1257216"/>
              <a:gd name="connsiteX0-289" fmla="*/ 317761 w 638644"/>
              <a:gd name="connsiteY0-290" fmla="*/ 1257216 h 1257216"/>
              <a:gd name="connsiteX1-291" fmla="*/ 210019 w 638644"/>
              <a:gd name="connsiteY1-292" fmla="*/ 775188 h 1257216"/>
              <a:gd name="connsiteX2-293" fmla="*/ 0 w 638644"/>
              <a:gd name="connsiteY2-294" fmla="*/ 597024 h 1257216"/>
              <a:gd name="connsiteX3-295" fmla="*/ 257644 w 638644"/>
              <a:gd name="connsiteY3-296" fmla="*/ 504897 h 1257216"/>
              <a:gd name="connsiteX4-297" fmla="*/ 352894 w 638644"/>
              <a:gd name="connsiteY4-298" fmla="*/ 72 h 1257216"/>
              <a:gd name="connsiteX5-299" fmla="*/ 429094 w 638644"/>
              <a:gd name="connsiteY5-300" fmla="*/ 581097 h 1257216"/>
              <a:gd name="connsiteX6-301" fmla="*/ 638644 w 638644"/>
              <a:gd name="connsiteY6-302" fmla="*/ 657297 h 1257216"/>
              <a:gd name="connsiteX7-303" fmla="*/ 408951 w 638644"/>
              <a:gd name="connsiteY7-304" fmla="*/ 776593 h 1257216"/>
              <a:gd name="connsiteX8-305" fmla="*/ 317761 w 638644"/>
              <a:gd name="connsiteY8-306" fmla="*/ 1257216 h 1257216"/>
              <a:gd name="connsiteX0-307" fmla="*/ 317761 w 638644"/>
              <a:gd name="connsiteY0-308" fmla="*/ 1257216 h 1257216"/>
              <a:gd name="connsiteX1-309" fmla="*/ 227508 w 638644"/>
              <a:gd name="connsiteY1-310" fmla="*/ 772690 h 1257216"/>
              <a:gd name="connsiteX2-311" fmla="*/ 0 w 638644"/>
              <a:gd name="connsiteY2-312" fmla="*/ 597024 h 1257216"/>
              <a:gd name="connsiteX3-313" fmla="*/ 257644 w 638644"/>
              <a:gd name="connsiteY3-314" fmla="*/ 504897 h 1257216"/>
              <a:gd name="connsiteX4-315" fmla="*/ 352894 w 638644"/>
              <a:gd name="connsiteY4-316" fmla="*/ 72 h 1257216"/>
              <a:gd name="connsiteX5-317" fmla="*/ 429094 w 638644"/>
              <a:gd name="connsiteY5-318" fmla="*/ 581097 h 1257216"/>
              <a:gd name="connsiteX6-319" fmla="*/ 638644 w 638644"/>
              <a:gd name="connsiteY6-320" fmla="*/ 657297 h 1257216"/>
              <a:gd name="connsiteX7-321" fmla="*/ 408951 w 638644"/>
              <a:gd name="connsiteY7-322" fmla="*/ 776593 h 1257216"/>
              <a:gd name="connsiteX8-323" fmla="*/ 317761 w 638644"/>
              <a:gd name="connsiteY8-324" fmla="*/ 1257216 h 1257216"/>
              <a:gd name="connsiteX0-325" fmla="*/ 339441 w 638644"/>
              <a:gd name="connsiteY0-326" fmla="*/ 1253055 h 1253055"/>
              <a:gd name="connsiteX1-327" fmla="*/ 227508 w 638644"/>
              <a:gd name="connsiteY1-328" fmla="*/ 772690 h 1253055"/>
              <a:gd name="connsiteX2-329" fmla="*/ 0 w 638644"/>
              <a:gd name="connsiteY2-330" fmla="*/ 597024 h 1253055"/>
              <a:gd name="connsiteX3-331" fmla="*/ 257644 w 638644"/>
              <a:gd name="connsiteY3-332" fmla="*/ 504897 h 1253055"/>
              <a:gd name="connsiteX4-333" fmla="*/ 352894 w 638644"/>
              <a:gd name="connsiteY4-334" fmla="*/ 72 h 1253055"/>
              <a:gd name="connsiteX5-335" fmla="*/ 429094 w 638644"/>
              <a:gd name="connsiteY5-336" fmla="*/ 581097 h 1253055"/>
              <a:gd name="connsiteX6-337" fmla="*/ 638644 w 638644"/>
              <a:gd name="connsiteY6-338" fmla="*/ 657297 h 1253055"/>
              <a:gd name="connsiteX7-339" fmla="*/ 408951 w 638644"/>
              <a:gd name="connsiteY7-340" fmla="*/ 776593 h 1253055"/>
              <a:gd name="connsiteX8-341" fmla="*/ 339441 w 638644"/>
              <a:gd name="connsiteY8-342" fmla="*/ 1253055 h 1253055"/>
              <a:gd name="connsiteX0-343" fmla="*/ 339441 w 638644"/>
              <a:gd name="connsiteY0-344" fmla="*/ 1253055 h 1253055"/>
              <a:gd name="connsiteX1-345" fmla="*/ 227508 w 638644"/>
              <a:gd name="connsiteY1-346" fmla="*/ 772690 h 1253055"/>
              <a:gd name="connsiteX2-347" fmla="*/ 0 w 638644"/>
              <a:gd name="connsiteY2-348" fmla="*/ 597024 h 1253055"/>
              <a:gd name="connsiteX3-349" fmla="*/ 257644 w 638644"/>
              <a:gd name="connsiteY3-350" fmla="*/ 504897 h 1253055"/>
              <a:gd name="connsiteX4-351" fmla="*/ 352894 w 638644"/>
              <a:gd name="connsiteY4-352" fmla="*/ 72 h 1253055"/>
              <a:gd name="connsiteX5-353" fmla="*/ 429094 w 638644"/>
              <a:gd name="connsiteY5-354" fmla="*/ 581097 h 1253055"/>
              <a:gd name="connsiteX6-355" fmla="*/ 638644 w 638644"/>
              <a:gd name="connsiteY6-356" fmla="*/ 657297 h 1253055"/>
              <a:gd name="connsiteX7-357" fmla="*/ 427015 w 638644"/>
              <a:gd name="connsiteY7-358" fmla="*/ 776594 h 1253055"/>
              <a:gd name="connsiteX8-359" fmla="*/ 339441 w 638644"/>
              <a:gd name="connsiteY8-360" fmla="*/ 1253055 h 1253055"/>
              <a:gd name="connsiteX0-361" fmla="*/ 339441 w 638644"/>
              <a:gd name="connsiteY0-362" fmla="*/ 1253055 h 1253055"/>
              <a:gd name="connsiteX1-363" fmla="*/ 227508 w 638644"/>
              <a:gd name="connsiteY1-364" fmla="*/ 772690 h 1253055"/>
              <a:gd name="connsiteX2-365" fmla="*/ 0 w 638644"/>
              <a:gd name="connsiteY2-366" fmla="*/ 597024 h 1253055"/>
              <a:gd name="connsiteX3-367" fmla="*/ 257644 w 638644"/>
              <a:gd name="connsiteY3-368" fmla="*/ 504897 h 1253055"/>
              <a:gd name="connsiteX4-369" fmla="*/ 352894 w 638644"/>
              <a:gd name="connsiteY4-370" fmla="*/ 72 h 1253055"/>
              <a:gd name="connsiteX5-371" fmla="*/ 443547 w 638644"/>
              <a:gd name="connsiteY5-372" fmla="*/ 539503 h 1253055"/>
              <a:gd name="connsiteX6-373" fmla="*/ 638644 w 638644"/>
              <a:gd name="connsiteY6-374" fmla="*/ 657297 h 1253055"/>
              <a:gd name="connsiteX7-375" fmla="*/ 427015 w 638644"/>
              <a:gd name="connsiteY7-376" fmla="*/ 776594 h 1253055"/>
              <a:gd name="connsiteX8-377" fmla="*/ 339441 w 638644"/>
              <a:gd name="connsiteY8-378" fmla="*/ 1253055 h 1253055"/>
              <a:gd name="connsiteX0-379" fmla="*/ 339441 w 642257"/>
              <a:gd name="connsiteY0-380" fmla="*/ 1253055 h 1253055"/>
              <a:gd name="connsiteX1-381" fmla="*/ 227508 w 642257"/>
              <a:gd name="connsiteY1-382" fmla="*/ 772690 h 1253055"/>
              <a:gd name="connsiteX2-383" fmla="*/ 0 w 642257"/>
              <a:gd name="connsiteY2-384" fmla="*/ 597024 h 1253055"/>
              <a:gd name="connsiteX3-385" fmla="*/ 257644 w 642257"/>
              <a:gd name="connsiteY3-386" fmla="*/ 504897 h 1253055"/>
              <a:gd name="connsiteX4-387" fmla="*/ 352894 w 642257"/>
              <a:gd name="connsiteY4-388" fmla="*/ 72 h 1253055"/>
              <a:gd name="connsiteX5-389" fmla="*/ 443547 w 642257"/>
              <a:gd name="connsiteY5-390" fmla="*/ 539503 h 1253055"/>
              <a:gd name="connsiteX6-391" fmla="*/ 642257 w 642257"/>
              <a:gd name="connsiteY6-392" fmla="*/ 628182 h 1253055"/>
              <a:gd name="connsiteX7-393" fmla="*/ 427015 w 642257"/>
              <a:gd name="connsiteY7-394" fmla="*/ 776594 h 1253055"/>
              <a:gd name="connsiteX8-395" fmla="*/ 339441 w 642257"/>
              <a:gd name="connsiteY8-396" fmla="*/ 1253055 h 1253055"/>
              <a:gd name="connsiteX0-397" fmla="*/ 339441 w 642257"/>
              <a:gd name="connsiteY0-398" fmla="*/ 1253055 h 1253055"/>
              <a:gd name="connsiteX1-399" fmla="*/ 227508 w 642257"/>
              <a:gd name="connsiteY1-400" fmla="*/ 772690 h 1253055"/>
              <a:gd name="connsiteX2-401" fmla="*/ 0 w 642257"/>
              <a:gd name="connsiteY2-402" fmla="*/ 597024 h 1253055"/>
              <a:gd name="connsiteX3-403" fmla="*/ 257644 w 642257"/>
              <a:gd name="connsiteY3-404" fmla="*/ 504897 h 1253055"/>
              <a:gd name="connsiteX4-405" fmla="*/ 352894 w 642257"/>
              <a:gd name="connsiteY4-406" fmla="*/ 72 h 1253055"/>
              <a:gd name="connsiteX5-407" fmla="*/ 436320 w 642257"/>
              <a:gd name="connsiteY5-408" fmla="*/ 514546 h 1253055"/>
              <a:gd name="connsiteX6-409" fmla="*/ 642257 w 642257"/>
              <a:gd name="connsiteY6-410" fmla="*/ 628182 h 1253055"/>
              <a:gd name="connsiteX7-411" fmla="*/ 427015 w 642257"/>
              <a:gd name="connsiteY7-412" fmla="*/ 776594 h 1253055"/>
              <a:gd name="connsiteX8-413" fmla="*/ 339441 w 642257"/>
              <a:gd name="connsiteY8-414" fmla="*/ 1253055 h 1253055"/>
              <a:gd name="connsiteX0-415" fmla="*/ 339441 w 642257"/>
              <a:gd name="connsiteY0-416" fmla="*/ 1253055 h 1253055"/>
              <a:gd name="connsiteX1-417" fmla="*/ 227508 w 642257"/>
              <a:gd name="connsiteY1-418" fmla="*/ 772690 h 1253055"/>
              <a:gd name="connsiteX2-419" fmla="*/ 0 w 642257"/>
              <a:gd name="connsiteY2-420" fmla="*/ 597024 h 1253055"/>
              <a:gd name="connsiteX3-421" fmla="*/ 257644 w 642257"/>
              <a:gd name="connsiteY3-422" fmla="*/ 504897 h 1253055"/>
              <a:gd name="connsiteX4-423" fmla="*/ 352894 w 642257"/>
              <a:gd name="connsiteY4-424" fmla="*/ 72 h 1253055"/>
              <a:gd name="connsiteX5-425" fmla="*/ 436320 w 642257"/>
              <a:gd name="connsiteY5-426" fmla="*/ 514546 h 1253055"/>
              <a:gd name="connsiteX6-427" fmla="*/ 642257 w 642257"/>
              <a:gd name="connsiteY6-428" fmla="*/ 628182 h 1253055"/>
              <a:gd name="connsiteX7-429" fmla="*/ 455920 w 642257"/>
              <a:gd name="connsiteY7-430" fmla="*/ 780753 h 1253055"/>
              <a:gd name="connsiteX8-431" fmla="*/ 339441 w 642257"/>
              <a:gd name="connsiteY8-432" fmla="*/ 1253055 h 1253055"/>
              <a:gd name="connsiteX0-433" fmla="*/ 339441 w 642257"/>
              <a:gd name="connsiteY0-434" fmla="*/ 1253055 h 1253055"/>
              <a:gd name="connsiteX1-435" fmla="*/ 227508 w 642257"/>
              <a:gd name="connsiteY1-436" fmla="*/ 772690 h 1253055"/>
              <a:gd name="connsiteX2-437" fmla="*/ 0 w 642257"/>
              <a:gd name="connsiteY2-438" fmla="*/ 597024 h 1253055"/>
              <a:gd name="connsiteX3-439" fmla="*/ 257644 w 642257"/>
              <a:gd name="connsiteY3-440" fmla="*/ 504897 h 1253055"/>
              <a:gd name="connsiteX4-441" fmla="*/ 352894 w 642257"/>
              <a:gd name="connsiteY4-442" fmla="*/ 72 h 1253055"/>
              <a:gd name="connsiteX5-443" fmla="*/ 436320 w 642257"/>
              <a:gd name="connsiteY5-444" fmla="*/ 514546 h 1253055"/>
              <a:gd name="connsiteX6-445" fmla="*/ 642257 w 642257"/>
              <a:gd name="connsiteY6-446" fmla="*/ 628182 h 1253055"/>
              <a:gd name="connsiteX7-447" fmla="*/ 441468 w 642257"/>
              <a:gd name="connsiteY7-448" fmla="*/ 789072 h 1253055"/>
              <a:gd name="connsiteX8-449" fmla="*/ 339441 w 642257"/>
              <a:gd name="connsiteY8-450" fmla="*/ 1253055 h 1253055"/>
              <a:gd name="connsiteX0-451" fmla="*/ 339441 w 642257"/>
              <a:gd name="connsiteY0-452" fmla="*/ 1253055 h 1253055"/>
              <a:gd name="connsiteX1-453" fmla="*/ 227508 w 642257"/>
              <a:gd name="connsiteY1-454" fmla="*/ 772690 h 1253055"/>
              <a:gd name="connsiteX2-455" fmla="*/ 0 w 642257"/>
              <a:gd name="connsiteY2-456" fmla="*/ 597024 h 1253055"/>
              <a:gd name="connsiteX3-457" fmla="*/ 257644 w 642257"/>
              <a:gd name="connsiteY3-458" fmla="*/ 504897 h 1253055"/>
              <a:gd name="connsiteX4-459" fmla="*/ 352894 w 642257"/>
              <a:gd name="connsiteY4-460" fmla="*/ 72 h 1253055"/>
              <a:gd name="connsiteX5-461" fmla="*/ 436320 w 642257"/>
              <a:gd name="connsiteY5-462" fmla="*/ 514546 h 1253055"/>
              <a:gd name="connsiteX6-463" fmla="*/ 642257 w 642257"/>
              <a:gd name="connsiteY6-464" fmla="*/ 628182 h 1253055"/>
              <a:gd name="connsiteX7-465" fmla="*/ 441468 w 642257"/>
              <a:gd name="connsiteY7-466" fmla="*/ 789072 h 1253055"/>
              <a:gd name="connsiteX8-467" fmla="*/ 339441 w 642257"/>
              <a:gd name="connsiteY8-468" fmla="*/ 1253055 h 12530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97DA9"/>
              </a:solidFill>
            </a:endParaRPr>
          </a:p>
        </p:txBody>
      </p:sp>
      <p:sp>
        <p:nvSpPr>
          <p:cNvPr id="83" name="任意多边形 82"/>
          <p:cNvSpPr/>
          <p:nvPr/>
        </p:nvSpPr>
        <p:spPr>
          <a:xfrm flipH="1">
            <a:off x="8457912" y="234687"/>
            <a:ext cx="343476" cy="578494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-1" fmla="*/ 257175 w 647700"/>
              <a:gd name="connsiteY0-2" fmla="*/ 1181158 h 1209733"/>
              <a:gd name="connsiteX1-3" fmla="*/ 219075 w 647700"/>
              <a:gd name="connsiteY1-4" fmla="*/ 800158 h 1209733"/>
              <a:gd name="connsiteX2-5" fmla="*/ 0 w 647700"/>
              <a:gd name="connsiteY2-6" fmla="*/ 590608 h 1209733"/>
              <a:gd name="connsiteX3-7" fmla="*/ 266700 w 647700"/>
              <a:gd name="connsiteY3-8" fmla="*/ 504883 h 1209733"/>
              <a:gd name="connsiteX4-9" fmla="*/ 361950 w 647700"/>
              <a:gd name="connsiteY4-10" fmla="*/ 58 h 1209733"/>
              <a:gd name="connsiteX5-11" fmla="*/ 438150 w 647700"/>
              <a:gd name="connsiteY5-12" fmla="*/ 581083 h 1209733"/>
              <a:gd name="connsiteX6-13" fmla="*/ 647700 w 647700"/>
              <a:gd name="connsiteY6-14" fmla="*/ 657283 h 1209733"/>
              <a:gd name="connsiteX7-15" fmla="*/ 390525 w 647700"/>
              <a:gd name="connsiteY7-16" fmla="*/ 771583 h 1209733"/>
              <a:gd name="connsiteX8-17" fmla="*/ 314325 w 647700"/>
              <a:gd name="connsiteY8-18" fmla="*/ 1209733 h 1209733"/>
              <a:gd name="connsiteX0-19" fmla="*/ 257175 w 647700"/>
              <a:gd name="connsiteY0-20" fmla="*/ 1181158 h 1209733"/>
              <a:gd name="connsiteX1-21" fmla="*/ 219075 w 647700"/>
              <a:gd name="connsiteY1-22" fmla="*/ 800158 h 1209733"/>
              <a:gd name="connsiteX2-23" fmla="*/ 0 w 647700"/>
              <a:gd name="connsiteY2-24" fmla="*/ 590608 h 1209733"/>
              <a:gd name="connsiteX3-25" fmla="*/ 266700 w 647700"/>
              <a:gd name="connsiteY3-26" fmla="*/ 504883 h 1209733"/>
              <a:gd name="connsiteX4-27" fmla="*/ 361950 w 647700"/>
              <a:gd name="connsiteY4-28" fmla="*/ 58 h 1209733"/>
              <a:gd name="connsiteX5-29" fmla="*/ 438150 w 647700"/>
              <a:gd name="connsiteY5-30" fmla="*/ 581083 h 1209733"/>
              <a:gd name="connsiteX6-31" fmla="*/ 647700 w 647700"/>
              <a:gd name="connsiteY6-32" fmla="*/ 657283 h 1209733"/>
              <a:gd name="connsiteX7-33" fmla="*/ 390525 w 647700"/>
              <a:gd name="connsiteY7-34" fmla="*/ 771583 h 1209733"/>
              <a:gd name="connsiteX8-35" fmla="*/ 314325 w 647700"/>
              <a:gd name="connsiteY8-36" fmla="*/ 1209733 h 1209733"/>
              <a:gd name="connsiteX0-37" fmla="*/ 161925 w 552450"/>
              <a:gd name="connsiteY0-38" fmla="*/ 1181173 h 1209748"/>
              <a:gd name="connsiteX1-39" fmla="*/ 123825 w 552450"/>
              <a:gd name="connsiteY1-40" fmla="*/ 800173 h 1209748"/>
              <a:gd name="connsiteX2-41" fmla="*/ 0 w 552450"/>
              <a:gd name="connsiteY2-42" fmla="*/ 638248 h 1209748"/>
              <a:gd name="connsiteX3-43" fmla="*/ 171450 w 552450"/>
              <a:gd name="connsiteY3-44" fmla="*/ 504898 h 1209748"/>
              <a:gd name="connsiteX4-45" fmla="*/ 266700 w 552450"/>
              <a:gd name="connsiteY4-46" fmla="*/ 73 h 1209748"/>
              <a:gd name="connsiteX5-47" fmla="*/ 342900 w 552450"/>
              <a:gd name="connsiteY5-48" fmla="*/ 581098 h 1209748"/>
              <a:gd name="connsiteX6-49" fmla="*/ 552450 w 552450"/>
              <a:gd name="connsiteY6-50" fmla="*/ 657298 h 1209748"/>
              <a:gd name="connsiteX7-51" fmla="*/ 295275 w 552450"/>
              <a:gd name="connsiteY7-52" fmla="*/ 771598 h 1209748"/>
              <a:gd name="connsiteX8-53" fmla="*/ 219075 w 552450"/>
              <a:gd name="connsiteY8-54" fmla="*/ 1209748 h 1209748"/>
              <a:gd name="connsiteX0-55" fmla="*/ 238125 w 628650"/>
              <a:gd name="connsiteY0-56" fmla="*/ 1181172 h 1209747"/>
              <a:gd name="connsiteX1-57" fmla="*/ 200025 w 628650"/>
              <a:gd name="connsiteY1-58" fmla="*/ 800172 h 1209747"/>
              <a:gd name="connsiteX2-59" fmla="*/ 0 w 628650"/>
              <a:gd name="connsiteY2-60" fmla="*/ 562047 h 1209747"/>
              <a:gd name="connsiteX3-61" fmla="*/ 247650 w 628650"/>
              <a:gd name="connsiteY3-62" fmla="*/ 504897 h 1209747"/>
              <a:gd name="connsiteX4-63" fmla="*/ 342900 w 628650"/>
              <a:gd name="connsiteY4-64" fmla="*/ 72 h 1209747"/>
              <a:gd name="connsiteX5-65" fmla="*/ 419100 w 628650"/>
              <a:gd name="connsiteY5-66" fmla="*/ 581097 h 1209747"/>
              <a:gd name="connsiteX6-67" fmla="*/ 628650 w 628650"/>
              <a:gd name="connsiteY6-68" fmla="*/ 657297 h 1209747"/>
              <a:gd name="connsiteX7-69" fmla="*/ 371475 w 628650"/>
              <a:gd name="connsiteY7-70" fmla="*/ 771597 h 1209747"/>
              <a:gd name="connsiteX8-71" fmla="*/ 295275 w 628650"/>
              <a:gd name="connsiteY8-72" fmla="*/ 1209747 h 1209747"/>
              <a:gd name="connsiteX0-73" fmla="*/ 238125 w 628650"/>
              <a:gd name="connsiteY0-74" fmla="*/ 1181172 h 1209747"/>
              <a:gd name="connsiteX1-75" fmla="*/ 200025 w 628650"/>
              <a:gd name="connsiteY1-76" fmla="*/ 800172 h 1209747"/>
              <a:gd name="connsiteX2-77" fmla="*/ 0 w 628650"/>
              <a:gd name="connsiteY2-78" fmla="*/ 562047 h 1209747"/>
              <a:gd name="connsiteX3-79" fmla="*/ 247650 w 628650"/>
              <a:gd name="connsiteY3-80" fmla="*/ 504897 h 1209747"/>
              <a:gd name="connsiteX4-81" fmla="*/ 342900 w 628650"/>
              <a:gd name="connsiteY4-82" fmla="*/ 72 h 1209747"/>
              <a:gd name="connsiteX5-83" fmla="*/ 419100 w 628650"/>
              <a:gd name="connsiteY5-84" fmla="*/ 581097 h 1209747"/>
              <a:gd name="connsiteX6-85" fmla="*/ 628650 w 628650"/>
              <a:gd name="connsiteY6-86" fmla="*/ 657297 h 1209747"/>
              <a:gd name="connsiteX7-87" fmla="*/ 371475 w 628650"/>
              <a:gd name="connsiteY7-88" fmla="*/ 771597 h 1209747"/>
              <a:gd name="connsiteX8-89" fmla="*/ 295275 w 628650"/>
              <a:gd name="connsiteY8-90" fmla="*/ 1209747 h 1209747"/>
              <a:gd name="connsiteX0-91" fmla="*/ 228132 w 618657"/>
              <a:gd name="connsiteY0-92" fmla="*/ 1181172 h 1209747"/>
              <a:gd name="connsiteX1-93" fmla="*/ 190032 w 618657"/>
              <a:gd name="connsiteY1-94" fmla="*/ 800172 h 1209747"/>
              <a:gd name="connsiteX2-95" fmla="*/ 0 w 618657"/>
              <a:gd name="connsiteY2-96" fmla="*/ 589529 h 1209747"/>
              <a:gd name="connsiteX3-97" fmla="*/ 237657 w 618657"/>
              <a:gd name="connsiteY3-98" fmla="*/ 504897 h 1209747"/>
              <a:gd name="connsiteX4-99" fmla="*/ 332907 w 618657"/>
              <a:gd name="connsiteY4-100" fmla="*/ 72 h 1209747"/>
              <a:gd name="connsiteX5-101" fmla="*/ 409107 w 618657"/>
              <a:gd name="connsiteY5-102" fmla="*/ 581097 h 1209747"/>
              <a:gd name="connsiteX6-103" fmla="*/ 618657 w 618657"/>
              <a:gd name="connsiteY6-104" fmla="*/ 657297 h 1209747"/>
              <a:gd name="connsiteX7-105" fmla="*/ 361482 w 618657"/>
              <a:gd name="connsiteY7-106" fmla="*/ 771597 h 1209747"/>
              <a:gd name="connsiteX8-107" fmla="*/ 285282 w 618657"/>
              <a:gd name="connsiteY8-108" fmla="*/ 1209747 h 1209747"/>
              <a:gd name="connsiteX0-109" fmla="*/ 228132 w 618657"/>
              <a:gd name="connsiteY0-110" fmla="*/ 1181172 h 1209747"/>
              <a:gd name="connsiteX1-111" fmla="*/ 190032 w 618657"/>
              <a:gd name="connsiteY1-112" fmla="*/ 800172 h 1209747"/>
              <a:gd name="connsiteX2-113" fmla="*/ 0 w 618657"/>
              <a:gd name="connsiteY2-114" fmla="*/ 589529 h 1209747"/>
              <a:gd name="connsiteX3-115" fmla="*/ 237657 w 618657"/>
              <a:gd name="connsiteY3-116" fmla="*/ 504897 h 1209747"/>
              <a:gd name="connsiteX4-117" fmla="*/ 332907 w 618657"/>
              <a:gd name="connsiteY4-118" fmla="*/ 72 h 1209747"/>
              <a:gd name="connsiteX5-119" fmla="*/ 409107 w 618657"/>
              <a:gd name="connsiteY5-120" fmla="*/ 581097 h 1209747"/>
              <a:gd name="connsiteX6-121" fmla="*/ 618657 w 618657"/>
              <a:gd name="connsiteY6-122" fmla="*/ 657297 h 1209747"/>
              <a:gd name="connsiteX7-123" fmla="*/ 361482 w 618657"/>
              <a:gd name="connsiteY7-124" fmla="*/ 771597 h 1209747"/>
              <a:gd name="connsiteX8-125" fmla="*/ 285282 w 618657"/>
              <a:gd name="connsiteY8-126" fmla="*/ 1209747 h 1209747"/>
              <a:gd name="connsiteX0-127" fmla="*/ 228132 w 618657"/>
              <a:gd name="connsiteY0-128" fmla="*/ 1181172 h 1209747"/>
              <a:gd name="connsiteX1-129" fmla="*/ 190032 w 618657"/>
              <a:gd name="connsiteY1-130" fmla="*/ 800172 h 1209747"/>
              <a:gd name="connsiteX2-131" fmla="*/ 0 w 618657"/>
              <a:gd name="connsiteY2-132" fmla="*/ 589529 h 1209747"/>
              <a:gd name="connsiteX3-133" fmla="*/ 237657 w 618657"/>
              <a:gd name="connsiteY3-134" fmla="*/ 504897 h 1209747"/>
              <a:gd name="connsiteX4-135" fmla="*/ 332907 w 618657"/>
              <a:gd name="connsiteY4-136" fmla="*/ 72 h 1209747"/>
              <a:gd name="connsiteX5-137" fmla="*/ 409107 w 618657"/>
              <a:gd name="connsiteY5-138" fmla="*/ 581097 h 1209747"/>
              <a:gd name="connsiteX6-139" fmla="*/ 618657 w 618657"/>
              <a:gd name="connsiteY6-140" fmla="*/ 657297 h 1209747"/>
              <a:gd name="connsiteX7-141" fmla="*/ 361482 w 618657"/>
              <a:gd name="connsiteY7-142" fmla="*/ 771597 h 1209747"/>
              <a:gd name="connsiteX8-143" fmla="*/ 285282 w 618657"/>
              <a:gd name="connsiteY8-144" fmla="*/ 1209747 h 1209747"/>
              <a:gd name="connsiteX9" fmla="*/ 228132 w 618657"/>
              <a:gd name="connsiteY9" fmla="*/ 1181172 h 1209747"/>
              <a:gd name="connsiteX0-145" fmla="*/ 285282 w 618657"/>
              <a:gd name="connsiteY0-146" fmla="*/ 1209747 h 1209747"/>
              <a:gd name="connsiteX1-147" fmla="*/ 190032 w 618657"/>
              <a:gd name="connsiteY1-148" fmla="*/ 800172 h 1209747"/>
              <a:gd name="connsiteX2-149" fmla="*/ 0 w 618657"/>
              <a:gd name="connsiteY2-150" fmla="*/ 589529 h 1209747"/>
              <a:gd name="connsiteX3-151" fmla="*/ 237657 w 618657"/>
              <a:gd name="connsiteY3-152" fmla="*/ 504897 h 1209747"/>
              <a:gd name="connsiteX4-153" fmla="*/ 332907 w 618657"/>
              <a:gd name="connsiteY4-154" fmla="*/ 72 h 1209747"/>
              <a:gd name="connsiteX5-155" fmla="*/ 409107 w 618657"/>
              <a:gd name="connsiteY5-156" fmla="*/ 581097 h 1209747"/>
              <a:gd name="connsiteX6-157" fmla="*/ 618657 w 618657"/>
              <a:gd name="connsiteY6-158" fmla="*/ 657297 h 1209747"/>
              <a:gd name="connsiteX7-159" fmla="*/ 361482 w 618657"/>
              <a:gd name="connsiteY7-160" fmla="*/ 771597 h 1209747"/>
              <a:gd name="connsiteX8-161" fmla="*/ 285282 w 618657"/>
              <a:gd name="connsiteY8-162" fmla="*/ 1209747 h 1209747"/>
              <a:gd name="connsiteX0-163" fmla="*/ 270292 w 618657"/>
              <a:gd name="connsiteY0-164" fmla="*/ 1249721 h 1249721"/>
              <a:gd name="connsiteX1-165" fmla="*/ 190032 w 618657"/>
              <a:gd name="connsiteY1-166" fmla="*/ 800172 h 1249721"/>
              <a:gd name="connsiteX2-167" fmla="*/ 0 w 618657"/>
              <a:gd name="connsiteY2-168" fmla="*/ 589529 h 1249721"/>
              <a:gd name="connsiteX3-169" fmla="*/ 237657 w 618657"/>
              <a:gd name="connsiteY3-170" fmla="*/ 504897 h 1249721"/>
              <a:gd name="connsiteX4-171" fmla="*/ 332907 w 618657"/>
              <a:gd name="connsiteY4-172" fmla="*/ 72 h 1249721"/>
              <a:gd name="connsiteX5-173" fmla="*/ 409107 w 618657"/>
              <a:gd name="connsiteY5-174" fmla="*/ 581097 h 1249721"/>
              <a:gd name="connsiteX6-175" fmla="*/ 618657 w 618657"/>
              <a:gd name="connsiteY6-176" fmla="*/ 657297 h 1249721"/>
              <a:gd name="connsiteX7-177" fmla="*/ 361482 w 618657"/>
              <a:gd name="connsiteY7-178" fmla="*/ 771597 h 1249721"/>
              <a:gd name="connsiteX8-179" fmla="*/ 270292 w 618657"/>
              <a:gd name="connsiteY8-180" fmla="*/ 1249721 h 1249721"/>
              <a:gd name="connsiteX0-181" fmla="*/ 270292 w 618657"/>
              <a:gd name="connsiteY0-182" fmla="*/ 1249721 h 1249721"/>
              <a:gd name="connsiteX1-183" fmla="*/ 190032 w 618657"/>
              <a:gd name="connsiteY1-184" fmla="*/ 775188 h 1249721"/>
              <a:gd name="connsiteX2-185" fmla="*/ 0 w 618657"/>
              <a:gd name="connsiteY2-186" fmla="*/ 589529 h 1249721"/>
              <a:gd name="connsiteX3-187" fmla="*/ 237657 w 618657"/>
              <a:gd name="connsiteY3-188" fmla="*/ 504897 h 1249721"/>
              <a:gd name="connsiteX4-189" fmla="*/ 332907 w 618657"/>
              <a:gd name="connsiteY4-190" fmla="*/ 72 h 1249721"/>
              <a:gd name="connsiteX5-191" fmla="*/ 409107 w 618657"/>
              <a:gd name="connsiteY5-192" fmla="*/ 581097 h 1249721"/>
              <a:gd name="connsiteX6-193" fmla="*/ 618657 w 618657"/>
              <a:gd name="connsiteY6-194" fmla="*/ 657297 h 1249721"/>
              <a:gd name="connsiteX7-195" fmla="*/ 361482 w 618657"/>
              <a:gd name="connsiteY7-196" fmla="*/ 771597 h 1249721"/>
              <a:gd name="connsiteX8-197" fmla="*/ 270292 w 618657"/>
              <a:gd name="connsiteY8-198" fmla="*/ 1249721 h 1249721"/>
              <a:gd name="connsiteX0-199" fmla="*/ 270292 w 618657"/>
              <a:gd name="connsiteY0-200" fmla="*/ 1249721 h 1249721"/>
              <a:gd name="connsiteX1-201" fmla="*/ 190032 w 618657"/>
              <a:gd name="connsiteY1-202" fmla="*/ 775188 h 1249721"/>
              <a:gd name="connsiteX2-203" fmla="*/ 0 w 618657"/>
              <a:gd name="connsiteY2-204" fmla="*/ 589529 h 1249721"/>
              <a:gd name="connsiteX3-205" fmla="*/ 237657 w 618657"/>
              <a:gd name="connsiteY3-206" fmla="*/ 504897 h 1249721"/>
              <a:gd name="connsiteX4-207" fmla="*/ 332907 w 618657"/>
              <a:gd name="connsiteY4-208" fmla="*/ 72 h 1249721"/>
              <a:gd name="connsiteX5-209" fmla="*/ 409107 w 618657"/>
              <a:gd name="connsiteY5-210" fmla="*/ 581097 h 1249721"/>
              <a:gd name="connsiteX6-211" fmla="*/ 618657 w 618657"/>
              <a:gd name="connsiteY6-212" fmla="*/ 657297 h 1249721"/>
              <a:gd name="connsiteX7-213" fmla="*/ 361482 w 618657"/>
              <a:gd name="connsiteY7-214" fmla="*/ 771597 h 1249721"/>
              <a:gd name="connsiteX8-215" fmla="*/ 270292 w 618657"/>
              <a:gd name="connsiteY8-216" fmla="*/ 1249721 h 1249721"/>
              <a:gd name="connsiteX0-217" fmla="*/ 297774 w 618657"/>
              <a:gd name="connsiteY0-218" fmla="*/ 1257216 h 1257216"/>
              <a:gd name="connsiteX1-219" fmla="*/ 190032 w 618657"/>
              <a:gd name="connsiteY1-220" fmla="*/ 775188 h 1257216"/>
              <a:gd name="connsiteX2-221" fmla="*/ 0 w 618657"/>
              <a:gd name="connsiteY2-222" fmla="*/ 589529 h 1257216"/>
              <a:gd name="connsiteX3-223" fmla="*/ 237657 w 618657"/>
              <a:gd name="connsiteY3-224" fmla="*/ 504897 h 1257216"/>
              <a:gd name="connsiteX4-225" fmla="*/ 332907 w 618657"/>
              <a:gd name="connsiteY4-226" fmla="*/ 72 h 1257216"/>
              <a:gd name="connsiteX5-227" fmla="*/ 409107 w 618657"/>
              <a:gd name="connsiteY5-228" fmla="*/ 581097 h 1257216"/>
              <a:gd name="connsiteX6-229" fmla="*/ 618657 w 618657"/>
              <a:gd name="connsiteY6-230" fmla="*/ 657297 h 1257216"/>
              <a:gd name="connsiteX7-231" fmla="*/ 361482 w 618657"/>
              <a:gd name="connsiteY7-232" fmla="*/ 771597 h 1257216"/>
              <a:gd name="connsiteX8-233" fmla="*/ 297774 w 618657"/>
              <a:gd name="connsiteY8-234" fmla="*/ 1257216 h 1257216"/>
              <a:gd name="connsiteX0-235" fmla="*/ 297774 w 618657"/>
              <a:gd name="connsiteY0-236" fmla="*/ 1257216 h 1257216"/>
              <a:gd name="connsiteX1-237" fmla="*/ 190032 w 618657"/>
              <a:gd name="connsiteY1-238" fmla="*/ 775188 h 1257216"/>
              <a:gd name="connsiteX2-239" fmla="*/ 0 w 618657"/>
              <a:gd name="connsiteY2-240" fmla="*/ 589529 h 1257216"/>
              <a:gd name="connsiteX3-241" fmla="*/ 237657 w 618657"/>
              <a:gd name="connsiteY3-242" fmla="*/ 504897 h 1257216"/>
              <a:gd name="connsiteX4-243" fmla="*/ 332907 w 618657"/>
              <a:gd name="connsiteY4-244" fmla="*/ 72 h 1257216"/>
              <a:gd name="connsiteX5-245" fmla="*/ 409107 w 618657"/>
              <a:gd name="connsiteY5-246" fmla="*/ 581097 h 1257216"/>
              <a:gd name="connsiteX6-247" fmla="*/ 618657 w 618657"/>
              <a:gd name="connsiteY6-248" fmla="*/ 657297 h 1257216"/>
              <a:gd name="connsiteX7-249" fmla="*/ 388964 w 618657"/>
              <a:gd name="connsiteY7-250" fmla="*/ 776593 h 1257216"/>
              <a:gd name="connsiteX8-251" fmla="*/ 297774 w 618657"/>
              <a:gd name="connsiteY8-252" fmla="*/ 1257216 h 1257216"/>
              <a:gd name="connsiteX0-253" fmla="*/ 297774 w 618657"/>
              <a:gd name="connsiteY0-254" fmla="*/ 1257216 h 1257216"/>
              <a:gd name="connsiteX1-255" fmla="*/ 190032 w 618657"/>
              <a:gd name="connsiteY1-256" fmla="*/ 775188 h 1257216"/>
              <a:gd name="connsiteX2-257" fmla="*/ 0 w 618657"/>
              <a:gd name="connsiteY2-258" fmla="*/ 589529 h 1257216"/>
              <a:gd name="connsiteX3-259" fmla="*/ 237657 w 618657"/>
              <a:gd name="connsiteY3-260" fmla="*/ 504897 h 1257216"/>
              <a:gd name="connsiteX4-261" fmla="*/ 332907 w 618657"/>
              <a:gd name="connsiteY4-262" fmla="*/ 72 h 1257216"/>
              <a:gd name="connsiteX5-263" fmla="*/ 409107 w 618657"/>
              <a:gd name="connsiteY5-264" fmla="*/ 581097 h 1257216"/>
              <a:gd name="connsiteX6-265" fmla="*/ 618657 w 618657"/>
              <a:gd name="connsiteY6-266" fmla="*/ 657297 h 1257216"/>
              <a:gd name="connsiteX7-267" fmla="*/ 388964 w 618657"/>
              <a:gd name="connsiteY7-268" fmla="*/ 776593 h 1257216"/>
              <a:gd name="connsiteX8-269" fmla="*/ 297774 w 618657"/>
              <a:gd name="connsiteY8-270" fmla="*/ 1257216 h 1257216"/>
              <a:gd name="connsiteX0-271" fmla="*/ 297774 w 618657"/>
              <a:gd name="connsiteY0-272" fmla="*/ 1257216 h 1257216"/>
              <a:gd name="connsiteX1-273" fmla="*/ 190032 w 618657"/>
              <a:gd name="connsiteY1-274" fmla="*/ 775188 h 1257216"/>
              <a:gd name="connsiteX2-275" fmla="*/ 0 w 618657"/>
              <a:gd name="connsiteY2-276" fmla="*/ 589529 h 1257216"/>
              <a:gd name="connsiteX3-277" fmla="*/ 237657 w 618657"/>
              <a:gd name="connsiteY3-278" fmla="*/ 504897 h 1257216"/>
              <a:gd name="connsiteX4-279" fmla="*/ 332907 w 618657"/>
              <a:gd name="connsiteY4-280" fmla="*/ 72 h 1257216"/>
              <a:gd name="connsiteX5-281" fmla="*/ 409107 w 618657"/>
              <a:gd name="connsiteY5-282" fmla="*/ 581097 h 1257216"/>
              <a:gd name="connsiteX6-283" fmla="*/ 618657 w 618657"/>
              <a:gd name="connsiteY6-284" fmla="*/ 657297 h 1257216"/>
              <a:gd name="connsiteX7-285" fmla="*/ 388964 w 618657"/>
              <a:gd name="connsiteY7-286" fmla="*/ 776593 h 1257216"/>
              <a:gd name="connsiteX8-287" fmla="*/ 297774 w 618657"/>
              <a:gd name="connsiteY8-288" fmla="*/ 1257216 h 1257216"/>
              <a:gd name="connsiteX0-289" fmla="*/ 317761 w 638644"/>
              <a:gd name="connsiteY0-290" fmla="*/ 1257216 h 1257216"/>
              <a:gd name="connsiteX1-291" fmla="*/ 210019 w 638644"/>
              <a:gd name="connsiteY1-292" fmla="*/ 775188 h 1257216"/>
              <a:gd name="connsiteX2-293" fmla="*/ 0 w 638644"/>
              <a:gd name="connsiteY2-294" fmla="*/ 597024 h 1257216"/>
              <a:gd name="connsiteX3-295" fmla="*/ 257644 w 638644"/>
              <a:gd name="connsiteY3-296" fmla="*/ 504897 h 1257216"/>
              <a:gd name="connsiteX4-297" fmla="*/ 352894 w 638644"/>
              <a:gd name="connsiteY4-298" fmla="*/ 72 h 1257216"/>
              <a:gd name="connsiteX5-299" fmla="*/ 429094 w 638644"/>
              <a:gd name="connsiteY5-300" fmla="*/ 581097 h 1257216"/>
              <a:gd name="connsiteX6-301" fmla="*/ 638644 w 638644"/>
              <a:gd name="connsiteY6-302" fmla="*/ 657297 h 1257216"/>
              <a:gd name="connsiteX7-303" fmla="*/ 408951 w 638644"/>
              <a:gd name="connsiteY7-304" fmla="*/ 776593 h 1257216"/>
              <a:gd name="connsiteX8-305" fmla="*/ 317761 w 638644"/>
              <a:gd name="connsiteY8-306" fmla="*/ 1257216 h 1257216"/>
              <a:gd name="connsiteX0-307" fmla="*/ 317761 w 638644"/>
              <a:gd name="connsiteY0-308" fmla="*/ 1257216 h 1257216"/>
              <a:gd name="connsiteX1-309" fmla="*/ 227508 w 638644"/>
              <a:gd name="connsiteY1-310" fmla="*/ 772690 h 1257216"/>
              <a:gd name="connsiteX2-311" fmla="*/ 0 w 638644"/>
              <a:gd name="connsiteY2-312" fmla="*/ 597024 h 1257216"/>
              <a:gd name="connsiteX3-313" fmla="*/ 257644 w 638644"/>
              <a:gd name="connsiteY3-314" fmla="*/ 504897 h 1257216"/>
              <a:gd name="connsiteX4-315" fmla="*/ 352894 w 638644"/>
              <a:gd name="connsiteY4-316" fmla="*/ 72 h 1257216"/>
              <a:gd name="connsiteX5-317" fmla="*/ 429094 w 638644"/>
              <a:gd name="connsiteY5-318" fmla="*/ 581097 h 1257216"/>
              <a:gd name="connsiteX6-319" fmla="*/ 638644 w 638644"/>
              <a:gd name="connsiteY6-320" fmla="*/ 657297 h 1257216"/>
              <a:gd name="connsiteX7-321" fmla="*/ 408951 w 638644"/>
              <a:gd name="connsiteY7-322" fmla="*/ 776593 h 1257216"/>
              <a:gd name="connsiteX8-323" fmla="*/ 317761 w 638644"/>
              <a:gd name="connsiteY8-324" fmla="*/ 1257216 h 1257216"/>
              <a:gd name="connsiteX0-325" fmla="*/ 339441 w 638644"/>
              <a:gd name="connsiteY0-326" fmla="*/ 1253055 h 1253055"/>
              <a:gd name="connsiteX1-327" fmla="*/ 227508 w 638644"/>
              <a:gd name="connsiteY1-328" fmla="*/ 772690 h 1253055"/>
              <a:gd name="connsiteX2-329" fmla="*/ 0 w 638644"/>
              <a:gd name="connsiteY2-330" fmla="*/ 597024 h 1253055"/>
              <a:gd name="connsiteX3-331" fmla="*/ 257644 w 638644"/>
              <a:gd name="connsiteY3-332" fmla="*/ 504897 h 1253055"/>
              <a:gd name="connsiteX4-333" fmla="*/ 352894 w 638644"/>
              <a:gd name="connsiteY4-334" fmla="*/ 72 h 1253055"/>
              <a:gd name="connsiteX5-335" fmla="*/ 429094 w 638644"/>
              <a:gd name="connsiteY5-336" fmla="*/ 581097 h 1253055"/>
              <a:gd name="connsiteX6-337" fmla="*/ 638644 w 638644"/>
              <a:gd name="connsiteY6-338" fmla="*/ 657297 h 1253055"/>
              <a:gd name="connsiteX7-339" fmla="*/ 408951 w 638644"/>
              <a:gd name="connsiteY7-340" fmla="*/ 776593 h 1253055"/>
              <a:gd name="connsiteX8-341" fmla="*/ 339441 w 638644"/>
              <a:gd name="connsiteY8-342" fmla="*/ 1253055 h 1253055"/>
              <a:gd name="connsiteX0-343" fmla="*/ 339441 w 638644"/>
              <a:gd name="connsiteY0-344" fmla="*/ 1253055 h 1253055"/>
              <a:gd name="connsiteX1-345" fmla="*/ 227508 w 638644"/>
              <a:gd name="connsiteY1-346" fmla="*/ 772690 h 1253055"/>
              <a:gd name="connsiteX2-347" fmla="*/ 0 w 638644"/>
              <a:gd name="connsiteY2-348" fmla="*/ 597024 h 1253055"/>
              <a:gd name="connsiteX3-349" fmla="*/ 257644 w 638644"/>
              <a:gd name="connsiteY3-350" fmla="*/ 504897 h 1253055"/>
              <a:gd name="connsiteX4-351" fmla="*/ 352894 w 638644"/>
              <a:gd name="connsiteY4-352" fmla="*/ 72 h 1253055"/>
              <a:gd name="connsiteX5-353" fmla="*/ 429094 w 638644"/>
              <a:gd name="connsiteY5-354" fmla="*/ 581097 h 1253055"/>
              <a:gd name="connsiteX6-355" fmla="*/ 638644 w 638644"/>
              <a:gd name="connsiteY6-356" fmla="*/ 657297 h 1253055"/>
              <a:gd name="connsiteX7-357" fmla="*/ 427015 w 638644"/>
              <a:gd name="connsiteY7-358" fmla="*/ 776594 h 1253055"/>
              <a:gd name="connsiteX8-359" fmla="*/ 339441 w 638644"/>
              <a:gd name="connsiteY8-360" fmla="*/ 1253055 h 1253055"/>
              <a:gd name="connsiteX0-361" fmla="*/ 339441 w 638644"/>
              <a:gd name="connsiteY0-362" fmla="*/ 1253055 h 1253055"/>
              <a:gd name="connsiteX1-363" fmla="*/ 227508 w 638644"/>
              <a:gd name="connsiteY1-364" fmla="*/ 772690 h 1253055"/>
              <a:gd name="connsiteX2-365" fmla="*/ 0 w 638644"/>
              <a:gd name="connsiteY2-366" fmla="*/ 597024 h 1253055"/>
              <a:gd name="connsiteX3-367" fmla="*/ 257644 w 638644"/>
              <a:gd name="connsiteY3-368" fmla="*/ 504897 h 1253055"/>
              <a:gd name="connsiteX4-369" fmla="*/ 352894 w 638644"/>
              <a:gd name="connsiteY4-370" fmla="*/ 72 h 1253055"/>
              <a:gd name="connsiteX5-371" fmla="*/ 443547 w 638644"/>
              <a:gd name="connsiteY5-372" fmla="*/ 539503 h 1253055"/>
              <a:gd name="connsiteX6-373" fmla="*/ 638644 w 638644"/>
              <a:gd name="connsiteY6-374" fmla="*/ 657297 h 1253055"/>
              <a:gd name="connsiteX7-375" fmla="*/ 427015 w 638644"/>
              <a:gd name="connsiteY7-376" fmla="*/ 776594 h 1253055"/>
              <a:gd name="connsiteX8-377" fmla="*/ 339441 w 638644"/>
              <a:gd name="connsiteY8-378" fmla="*/ 1253055 h 1253055"/>
              <a:gd name="connsiteX0-379" fmla="*/ 339441 w 642257"/>
              <a:gd name="connsiteY0-380" fmla="*/ 1253055 h 1253055"/>
              <a:gd name="connsiteX1-381" fmla="*/ 227508 w 642257"/>
              <a:gd name="connsiteY1-382" fmla="*/ 772690 h 1253055"/>
              <a:gd name="connsiteX2-383" fmla="*/ 0 w 642257"/>
              <a:gd name="connsiteY2-384" fmla="*/ 597024 h 1253055"/>
              <a:gd name="connsiteX3-385" fmla="*/ 257644 w 642257"/>
              <a:gd name="connsiteY3-386" fmla="*/ 504897 h 1253055"/>
              <a:gd name="connsiteX4-387" fmla="*/ 352894 w 642257"/>
              <a:gd name="connsiteY4-388" fmla="*/ 72 h 1253055"/>
              <a:gd name="connsiteX5-389" fmla="*/ 443547 w 642257"/>
              <a:gd name="connsiteY5-390" fmla="*/ 539503 h 1253055"/>
              <a:gd name="connsiteX6-391" fmla="*/ 642257 w 642257"/>
              <a:gd name="connsiteY6-392" fmla="*/ 628182 h 1253055"/>
              <a:gd name="connsiteX7-393" fmla="*/ 427015 w 642257"/>
              <a:gd name="connsiteY7-394" fmla="*/ 776594 h 1253055"/>
              <a:gd name="connsiteX8-395" fmla="*/ 339441 w 642257"/>
              <a:gd name="connsiteY8-396" fmla="*/ 1253055 h 1253055"/>
              <a:gd name="connsiteX0-397" fmla="*/ 339441 w 642257"/>
              <a:gd name="connsiteY0-398" fmla="*/ 1253055 h 1253055"/>
              <a:gd name="connsiteX1-399" fmla="*/ 227508 w 642257"/>
              <a:gd name="connsiteY1-400" fmla="*/ 772690 h 1253055"/>
              <a:gd name="connsiteX2-401" fmla="*/ 0 w 642257"/>
              <a:gd name="connsiteY2-402" fmla="*/ 597024 h 1253055"/>
              <a:gd name="connsiteX3-403" fmla="*/ 257644 w 642257"/>
              <a:gd name="connsiteY3-404" fmla="*/ 504897 h 1253055"/>
              <a:gd name="connsiteX4-405" fmla="*/ 352894 w 642257"/>
              <a:gd name="connsiteY4-406" fmla="*/ 72 h 1253055"/>
              <a:gd name="connsiteX5-407" fmla="*/ 436320 w 642257"/>
              <a:gd name="connsiteY5-408" fmla="*/ 514546 h 1253055"/>
              <a:gd name="connsiteX6-409" fmla="*/ 642257 w 642257"/>
              <a:gd name="connsiteY6-410" fmla="*/ 628182 h 1253055"/>
              <a:gd name="connsiteX7-411" fmla="*/ 427015 w 642257"/>
              <a:gd name="connsiteY7-412" fmla="*/ 776594 h 1253055"/>
              <a:gd name="connsiteX8-413" fmla="*/ 339441 w 642257"/>
              <a:gd name="connsiteY8-414" fmla="*/ 1253055 h 1253055"/>
              <a:gd name="connsiteX0-415" fmla="*/ 339441 w 642257"/>
              <a:gd name="connsiteY0-416" fmla="*/ 1253055 h 1253055"/>
              <a:gd name="connsiteX1-417" fmla="*/ 227508 w 642257"/>
              <a:gd name="connsiteY1-418" fmla="*/ 772690 h 1253055"/>
              <a:gd name="connsiteX2-419" fmla="*/ 0 w 642257"/>
              <a:gd name="connsiteY2-420" fmla="*/ 597024 h 1253055"/>
              <a:gd name="connsiteX3-421" fmla="*/ 257644 w 642257"/>
              <a:gd name="connsiteY3-422" fmla="*/ 504897 h 1253055"/>
              <a:gd name="connsiteX4-423" fmla="*/ 352894 w 642257"/>
              <a:gd name="connsiteY4-424" fmla="*/ 72 h 1253055"/>
              <a:gd name="connsiteX5-425" fmla="*/ 436320 w 642257"/>
              <a:gd name="connsiteY5-426" fmla="*/ 514546 h 1253055"/>
              <a:gd name="connsiteX6-427" fmla="*/ 642257 w 642257"/>
              <a:gd name="connsiteY6-428" fmla="*/ 628182 h 1253055"/>
              <a:gd name="connsiteX7-429" fmla="*/ 455920 w 642257"/>
              <a:gd name="connsiteY7-430" fmla="*/ 780753 h 1253055"/>
              <a:gd name="connsiteX8-431" fmla="*/ 339441 w 642257"/>
              <a:gd name="connsiteY8-432" fmla="*/ 1253055 h 1253055"/>
              <a:gd name="connsiteX0-433" fmla="*/ 339441 w 642257"/>
              <a:gd name="connsiteY0-434" fmla="*/ 1253055 h 1253055"/>
              <a:gd name="connsiteX1-435" fmla="*/ 227508 w 642257"/>
              <a:gd name="connsiteY1-436" fmla="*/ 772690 h 1253055"/>
              <a:gd name="connsiteX2-437" fmla="*/ 0 w 642257"/>
              <a:gd name="connsiteY2-438" fmla="*/ 597024 h 1253055"/>
              <a:gd name="connsiteX3-439" fmla="*/ 257644 w 642257"/>
              <a:gd name="connsiteY3-440" fmla="*/ 504897 h 1253055"/>
              <a:gd name="connsiteX4-441" fmla="*/ 352894 w 642257"/>
              <a:gd name="connsiteY4-442" fmla="*/ 72 h 1253055"/>
              <a:gd name="connsiteX5-443" fmla="*/ 436320 w 642257"/>
              <a:gd name="connsiteY5-444" fmla="*/ 514546 h 1253055"/>
              <a:gd name="connsiteX6-445" fmla="*/ 642257 w 642257"/>
              <a:gd name="connsiteY6-446" fmla="*/ 628182 h 1253055"/>
              <a:gd name="connsiteX7-447" fmla="*/ 441468 w 642257"/>
              <a:gd name="connsiteY7-448" fmla="*/ 789072 h 1253055"/>
              <a:gd name="connsiteX8-449" fmla="*/ 339441 w 642257"/>
              <a:gd name="connsiteY8-450" fmla="*/ 1253055 h 1253055"/>
              <a:gd name="connsiteX0-451" fmla="*/ 339441 w 642257"/>
              <a:gd name="connsiteY0-452" fmla="*/ 1253055 h 1253055"/>
              <a:gd name="connsiteX1-453" fmla="*/ 227508 w 642257"/>
              <a:gd name="connsiteY1-454" fmla="*/ 772690 h 1253055"/>
              <a:gd name="connsiteX2-455" fmla="*/ 0 w 642257"/>
              <a:gd name="connsiteY2-456" fmla="*/ 597024 h 1253055"/>
              <a:gd name="connsiteX3-457" fmla="*/ 257644 w 642257"/>
              <a:gd name="connsiteY3-458" fmla="*/ 504897 h 1253055"/>
              <a:gd name="connsiteX4-459" fmla="*/ 352894 w 642257"/>
              <a:gd name="connsiteY4-460" fmla="*/ 72 h 1253055"/>
              <a:gd name="connsiteX5-461" fmla="*/ 436320 w 642257"/>
              <a:gd name="connsiteY5-462" fmla="*/ 514546 h 1253055"/>
              <a:gd name="connsiteX6-463" fmla="*/ 642257 w 642257"/>
              <a:gd name="connsiteY6-464" fmla="*/ 628182 h 1253055"/>
              <a:gd name="connsiteX7-465" fmla="*/ 441468 w 642257"/>
              <a:gd name="connsiteY7-466" fmla="*/ 789072 h 1253055"/>
              <a:gd name="connsiteX8-467" fmla="*/ 339441 w 642257"/>
              <a:gd name="connsiteY8-468" fmla="*/ 1253055 h 12530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97DA9"/>
              </a:solidFill>
            </a:endParaRPr>
          </a:p>
        </p:txBody>
      </p:sp>
      <p:sp>
        <p:nvSpPr>
          <p:cNvPr id="75" name="PA_库_文本框 104"/>
          <p:cNvSpPr txBox="1"/>
          <p:nvPr>
            <p:custDataLst>
              <p:tags r:id="rId9"/>
            </p:custDataLst>
          </p:nvPr>
        </p:nvSpPr>
        <p:spPr>
          <a:xfrm>
            <a:off x="3179863" y="2768323"/>
            <a:ext cx="86278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altLang="zh-CN" sz="3200" dirty="0">
                <a:solidFill>
                  <a:srgbClr val="C00000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- Biết bảo quản thì đồ dùng cá nhân mới phục vụ hiệu quả cho việc sinh hoạt, học tập của mình.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ea typeface="方正静蕾简体" panose="020000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76" name="Picture 75" descr="Logo&#10;&#10;Description automatically generated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52"/>
          <a:stretch>
            <a:fillRect/>
          </a:stretch>
        </p:blipFill>
        <p:spPr>
          <a:xfrm>
            <a:off x="4231259" y="12533"/>
            <a:ext cx="4129079" cy="878446"/>
          </a:xfrm>
          <a:prstGeom prst="rect">
            <a:avLst/>
          </a:prstGeom>
        </p:spPr>
      </p:pic>
      <p:sp>
        <p:nvSpPr>
          <p:cNvPr id="80" name="PA_库_文本框 104"/>
          <p:cNvSpPr txBox="1"/>
          <p:nvPr>
            <p:custDataLst>
              <p:tags r:id="rId11"/>
            </p:custDataLst>
          </p:nvPr>
        </p:nvSpPr>
        <p:spPr>
          <a:xfrm>
            <a:off x="3189287" y="4106450"/>
            <a:ext cx="86278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- </a:t>
            </a:r>
            <a:r>
              <a:rPr lang="vi-VN" altLang="zh-CN" sz="3200" dirty="0">
                <a:solidFill>
                  <a:srgbClr val="C00000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Bảo quản đồ dùng cá nhân chính là thực </a:t>
            </a:r>
            <a:endParaRPr lang="en-US" altLang="zh-CN" sz="3200" dirty="0">
              <a:solidFill>
                <a:srgbClr val="C00000"/>
              </a:solidFill>
              <a:latin typeface="Calibri" panose="020F0502020204030204" pitchFamily="34" charset="0"/>
              <a:ea typeface="方正静蕾简体" panose="02000000000000000000" pitchFamily="2" charset="-122"/>
              <a:cs typeface="Calibri" panose="020F0502020204030204" pitchFamily="34" charset="0"/>
            </a:endParaRPr>
          </a:p>
          <a:p>
            <a:r>
              <a:rPr lang="vi-VN" altLang="zh-CN" sz="3200" dirty="0">
                <a:solidFill>
                  <a:srgbClr val="C00000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hành tiết kiệm; thể hiện lòng hiếu thảo đổi </a:t>
            </a:r>
            <a:endParaRPr lang="en-US" altLang="zh-CN" sz="3200" dirty="0">
              <a:solidFill>
                <a:srgbClr val="C00000"/>
              </a:solidFill>
              <a:latin typeface="Calibri" panose="020F0502020204030204" pitchFamily="34" charset="0"/>
              <a:ea typeface="方正静蕾简体" panose="02000000000000000000" pitchFamily="2" charset="-122"/>
              <a:cs typeface="Calibri" panose="020F0502020204030204" pitchFamily="34" charset="0"/>
            </a:endParaRPr>
          </a:p>
          <a:p>
            <a:r>
              <a:rPr lang="vi-VN" altLang="zh-CN" sz="3200" dirty="0">
                <a:solidFill>
                  <a:srgbClr val="C00000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với cha mẹ; thể hiện trách nhiệm của em </a:t>
            </a:r>
            <a:endParaRPr lang="en-US" altLang="zh-CN" sz="3200" dirty="0">
              <a:solidFill>
                <a:srgbClr val="C00000"/>
              </a:solidFill>
              <a:latin typeface="Calibri" panose="020F0502020204030204" pitchFamily="34" charset="0"/>
              <a:ea typeface="方正静蕾简体" panose="02000000000000000000" pitchFamily="2" charset="-122"/>
              <a:cs typeface="Calibri" panose="020F0502020204030204" pitchFamily="34" charset="0"/>
            </a:endParaRPr>
          </a:p>
          <a:p>
            <a:r>
              <a:rPr lang="vi-VN" altLang="zh-CN" sz="3200" dirty="0">
                <a:solidFill>
                  <a:srgbClr val="C00000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đối với bản thân và gia đình.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ea typeface="方正静蕾简体" panose="02000000000000000000" pitchFamily="2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utoUpdateAnimBg="0"/>
      <p:bldP spid="77" grpId="0" animBg="1"/>
      <p:bldP spid="78" grpId="0" animBg="1"/>
      <p:bldP spid="79" grpId="0" animBg="1"/>
      <p:bldP spid="82" grpId="0" animBg="1"/>
      <p:bldP spid="83" grpId="0" animBg="1"/>
      <p:bldP spid="75" grpId="0" autoUpdateAnimBg="0"/>
      <p:bldP spid="80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库_椭圆 3"/>
          <p:cNvSpPr/>
          <p:nvPr>
            <p:custDataLst>
              <p:tags r:id="rId2"/>
            </p:custDataLst>
          </p:nvPr>
        </p:nvSpPr>
        <p:spPr>
          <a:xfrm>
            <a:off x="796699" y="1216325"/>
            <a:ext cx="3765362" cy="37653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39" y="1345534"/>
            <a:ext cx="3158686" cy="3158686"/>
          </a:xfrm>
          <a:prstGeom prst="rect">
            <a:avLst/>
          </a:prstGeom>
        </p:spPr>
      </p:pic>
      <p:pic>
        <p:nvPicPr>
          <p:cNvPr id="4" name="Picture 3" descr="Text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51" y="2682193"/>
            <a:ext cx="6051724" cy="10169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2527" y="-359159"/>
            <a:ext cx="11600878" cy="6908815"/>
            <a:chOff x="15279069" y="3591826"/>
            <a:chExt cx="10130272" cy="6217491"/>
          </a:xfrm>
        </p:grpSpPr>
        <p:pic>
          <p:nvPicPr>
            <p:cNvPr id="2123" name="图片 2122"/>
            <p:cNvPicPr>
              <a:picLocks noChangeAspect="1"/>
            </p:cNvPicPr>
            <p:nvPr/>
          </p:nvPicPr>
          <p:blipFill rotWithShape="1">
            <a:blip r:embed="rId2"/>
            <a:srcRect b="68945"/>
            <a:stretch>
              <a:fillRect/>
            </a:stretch>
          </p:blipFill>
          <p:spPr>
            <a:xfrm>
              <a:off x="15279069" y="4405458"/>
              <a:ext cx="10101948" cy="952336"/>
            </a:xfrm>
            <a:prstGeom prst="rect">
              <a:avLst/>
            </a:prstGeom>
          </p:spPr>
        </p:pic>
        <p:pic>
          <p:nvPicPr>
            <p:cNvPr id="148" name="图片 147"/>
            <p:cNvPicPr>
              <a:picLocks noChangeAspect="1"/>
            </p:cNvPicPr>
            <p:nvPr/>
          </p:nvPicPr>
          <p:blipFill rotWithShape="1">
            <a:blip r:embed="rId2"/>
            <a:srcRect b="64968"/>
            <a:stretch>
              <a:fillRect/>
            </a:stretch>
          </p:blipFill>
          <p:spPr>
            <a:xfrm>
              <a:off x="15300609" y="4379226"/>
              <a:ext cx="10101948" cy="2867526"/>
            </a:xfrm>
            <a:prstGeom prst="rect">
              <a:avLst/>
            </a:prstGeom>
          </p:spPr>
        </p:pic>
        <p:grpSp>
          <p:nvGrpSpPr>
            <p:cNvPr id="2118" name="组合 2117"/>
            <p:cNvGrpSpPr/>
            <p:nvPr/>
          </p:nvGrpSpPr>
          <p:grpSpPr>
            <a:xfrm>
              <a:off x="15457663" y="3591826"/>
              <a:ext cx="9677400" cy="1189038"/>
              <a:chOff x="1884363" y="50800"/>
              <a:chExt cx="9677400" cy="1189038"/>
            </a:xfrm>
          </p:grpSpPr>
          <p:sp>
            <p:nvSpPr>
              <p:cNvPr id="54" name="Freeform 75"/>
              <p:cNvSpPr/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" name="Freeform 76"/>
              <p:cNvSpPr/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" name="Freeform 77"/>
              <p:cNvSpPr/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" name="Freeform 78"/>
              <p:cNvSpPr/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" name="Freeform 79"/>
              <p:cNvSpPr/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" name="Freeform 80"/>
              <p:cNvSpPr/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" name="Freeform 81"/>
              <p:cNvSpPr/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Freeform 82"/>
              <p:cNvSpPr/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" name="Freeform 83"/>
              <p:cNvSpPr/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" name="Freeform 84"/>
              <p:cNvSpPr/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8" name="Freeform 85"/>
              <p:cNvSpPr/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9" name="Freeform 86"/>
              <p:cNvSpPr/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0" name="Freeform 87"/>
              <p:cNvSpPr/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1" name="Freeform 88"/>
              <p:cNvSpPr/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2" name="Freeform 89"/>
              <p:cNvSpPr/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3" name="Freeform 90"/>
              <p:cNvSpPr/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4" name="Freeform 91"/>
              <p:cNvSpPr/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5" name="Freeform 92"/>
              <p:cNvSpPr/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6" name="Freeform 93"/>
              <p:cNvSpPr/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7" name="Freeform 94"/>
              <p:cNvSpPr/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8" name="Freeform 95"/>
              <p:cNvSpPr/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9" name="Freeform 96"/>
              <p:cNvSpPr/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0" name="Freeform 97"/>
              <p:cNvSpPr/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1" name="Freeform 98"/>
              <p:cNvSpPr/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2" name="Freeform 99"/>
              <p:cNvSpPr/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3" name="Freeform 100"/>
              <p:cNvSpPr/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4" name="Freeform 101"/>
              <p:cNvSpPr/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4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5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6" name="Freeform 129"/>
              <p:cNvSpPr/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pic>
          <p:nvPicPr>
            <p:cNvPr id="2122" name="图片 2121"/>
            <p:cNvPicPr>
              <a:picLocks noChangeAspect="1"/>
            </p:cNvPicPr>
            <p:nvPr/>
          </p:nvPicPr>
          <p:blipFill rotWithShape="1">
            <a:blip r:embed="rId2"/>
            <a:srcRect t="16435"/>
            <a:stretch>
              <a:fillRect/>
            </a:stretch>
          </p:blipFill>
          <p:spPr>
            <a:xfrm>
              <a:off x="15307393" y="7246752"/>
              <a:ext cx="10101948" cy="2562565"/>
            </a:xfrm>
            <a:prstGeom prst="rect">
              <a:avLst/>
            </a:prstGeom>
          </p:spPr>
        </p:pic>
      </p:grpSp>
      <p:pic>
        <p:nvPicPr>
          <p:cNvPr id="2125" name="图片 21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343" y="4920449"/>
            <a:ext cx="3106737" cy="2071158"/>
          </a:xfrm>
          <a:prstGeom prst="rect">
            <a:avLst/>
          </a:prstGeom>
        </p:spPr>
      </p:pic>
      <p:sp>
        <p:nvSpPr>
          <p:cNvPr id="121" name="PA_库_任意多边形 120"/>
          <p:cNvSpPr/>
          <p:nvPr>
            <p:custDataLst>
              <p:tags r:id="rId4"/>
            </p:custDataLst>
          </p:nvPr>
        </p:nvSpPr>
        <p:spPr>
          <a:xfrm>
            <a:off x="860848" y="1354864"/>
            <a:ext cx="551953" cy="413363"/>
          </a:xfrm>
          <a:custGeom>
            <a:avLst/>
            <a:gdLst>
              <a:gd name="connsiteX0" fmla="*/ 256195 w 3682147"/>
              <a:gd name="connsiteY0" fmla="*/ 48768 h 428436"/>
              <a:gd name="connsiteX1" fmla="*/ 2950627 w 3682147"/>
              <a:gd name="connsiteY1" fmla="*/ 0 h 428436"/>
              <a:gd name="connsiteX2" fmla="*/ 85507 w 3682147"/>
              <a:gd name="connsiteY2" fmla="*/ 158496 h 428436"/>
              <a:gd name="connsiteX3" fmla="*/ 3170083 w 3682147"/>
              <a:gd name="connsiteY3" fmla="*/ 73152 h 428436"/>
              <a:gd name="connsiteX4" fmla="*/ 163 w 3682147"/>
              <a:gd name="connsiteY4" fmla="*/ 243840 h 428436"/>
              <a:gd name="connsiteX5" fmla="*/ 3328579 w 3682147"/>
              <a:gd name="connsiteY5" fmla="*/ 158496 h 428436"/>
              <a:gd name="connsiteX6" fmla="*/ 12355 w 3682147"/>
              <a:gd name="connsiteY6" fmla="*/ 353568 h 428436"/>
              <a:gd name="connsiteX7" fmla="*/ 3511459 w 3682147"/>
              <a:gd name="connsiteY7" fmla="*/ 256032 h 428436"/>
              <a:gd name="connsiteX8" fmla="*/ 12355 w 3682147"/>
              <a:gd name="connsiteY8" fmla="*/ 426720 h 428436"/>
              <a:gd name="connsiteX9" fmla="*/ 3682147 w 3682147"/>
              <a:gd name="connsiteY9" fmla="*/ 329184 h 428436"/>
              <a:gd name="connsiteX0-1" fmla="*/ 256195 w 3682147"/>
              <a:gd name="connsiteY0-2" fmla="*/ 48768 h 435235"/>
              <a:gd name="connsiteX1-3" fmla="*/ 2950627 w 3682147"/>
              <a:gd name="connsiteY1-4" fmla="*/ 0 h 435235"/>
              <a:gd name="connsiteX2-5" fmla="*/ 85507 w 3682147"/>
              <a:gd name="connsiteY2-6" fmla="*/ 158496 h 435235"/>
              <a:gd name="connsiteX3-7" fmla="*/ 3170083 w 3682147"/>
              <a:gd name="connsiteY3-8" fmla="*/ 73152 h 435235"/>
              <a:gd name="connsiteX4-9" fmla="*/ 163 w 3682147"/>
              <a:gd name="connsiteY4-10" fmla="*/ 243840 h 435235"/>
              <a:gd name="connsiteX5-11" fmla="*/ 3328579 w 3682147"/>
              <a:gd name="connsiteY5-12" fmla="*/ 158496 h 435235"/>
              <a:gd name="connsiteX6-13" fmla="*/ 12355 w 3682147"/>
              <a:gd name="connsiteY6-14" fmla="*/ 353568 h 435235"/>
              <a:gd name="connsiteX7-15" fmla="*/ 3511459 w 3682147"/>
              <a:gd name="connsiteY7-16" fmla="*/ 256032 h 435235"/>
              <a:gd name="connsiteX8-17" fmla="*/ 216207 w 3682147"/>
              <a:gd name="connsiteY8-18" fmla="*/ 433681 h 435235"/>
              <a:gd name="connsiteX9-19" fmla="*/ 3682147 w 3682147"/>
              <a:gd name="connsiteY9-20" fmla="*/ 329184 h 435235"/>
              <a:gd name="connsiteX0-21" fmla="*/ 256195 w 3682147"/>
              <a:gd name="connsiteY0-22" fmla="*/ 48768 h 401763"/>
              <a:gd name="connsiteX1-23" fmla="*/ 2950627 w 3682147"/>
              <a:gd name="connsiteY1-24" fmla="*/ 0 h 401763"/>
              <a:gd name="connsiteX2-25" fmla="*/ 85507 w 3682147"/>
              <a:gd name="connsiteY2-26" fmla="*/ 158496 h 401763"/>
              <a:gd name="connsiteX3-27" fmla="*/ 3170083 w 3682147"/>
              <a:gd name="connsiteY3-28" fmla="*/ 73152 h 401763"/>
              <a:gd name="connsiteX4-29" fmla="*/ 163 w 3682147"/>
              <a:gd name="connsiteY4-30" fmla="*/ 243840 h 401763"/>
              <a:gd name="connsiteX5-31" fmla="*/ 3328579 w 3682147"/>
              <a:gd name="connsiteY5-32" fmla="*/ 158496 h 401763"/>
              <a:gd name="connsiteX6-33" fmla="*/ 12355 w 3682147"/>
              <a:gd name="connsiteY6-34" fmla="*/ 353568 h 401763"/>
              <a:gd name="connsiteX7-35" fmla="*/ 3511459 w 3682147"/>
              <a:gd name="connsiteY7-36" fmla="*/ 256032 h 401763"/>
              <a:gd name="connsiteX8-37" fmla="*/ 208366 w 3682147"/>
              <a:gd name="connsiteY8-38" fmla="*/ 398876 h 401763"/>
              <a:gd name="connsiteX9-39" fmla="*/ 3682147 w 3682147"/>
              <a:gd name="connsiteY9-40" fmla="*/ 329184 h 4017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3682147" h="401763">
                <a:moveTo>
                  <a:pt x="256195" y="48768"/>
                </a:moveTo>
                <a:lnTo>
                  <a:pt x="2950627" y="0"/>
                </a:lnTo>
                <a:cubicBezTo>
                  <a:pt x="2922179" y="18288"/>
                  <a:pt x="48931" y="146304"/>
                  <a:pt x="85507" y="158496"/>
                </a:cubicBezTo>
                <a:cubicBezTo>
                  <a:pt x="122083" y="170688"/>
                  <a:pt x="3184307" y="58928"/>
                  <a:pt x="3170083" y="73152"/>
                </a:cubicBezTo>
                <a:cubicBezTo>
                  <a:pt x="3155859" y="87376"/>
                  <a:pt x="-26253" y="229616"/>
                  <a:pt x="163" y="243840"/>
                </a:cubicBezTo>
                <a:cubicBezTo>
                  <a:pt x="26579" y="258064"/>
                  <a:pt x="3326547" y="140208"/>
                  <a:pt x="3328579" y="158496"/>
                </a:cubicBezTo>
                <a:cubicBezTo>
                  <a:pt x="3330611" y="176784"/>
                  <a:pt x="-18125" y="337312"/>
                  <a:pt x="12355" y="353568"/>
                </a:cubicBezTo>
                <a:cubicBezTo>
                  <a:pt x="42835" y="369824"/>
                  <a:pt x="3478791" y="248481"/>
                  <a:pt x="3511459" y="256032"/>
                </a:cubicBezTo>
                <a:cubicBezTo>
                  <a:pt x="3544128" y="263583"/>
                  <a:pt x="179918" y="386684"/>
                  <a:pt x="208366" y="398876"/>
                </a:cubicBezTo>
                <a:cubicBezTo>
                  <a:pt x="236814" y="411068"/>
                  <a:pt x="1861475" y="384048"/>
                  <a:pt x="3682147" y="329184"/>
                </a:cubicBezTo>
              </a:path>
            </a:pathLst>
          </a:custGeom>
          <a:noFill/>
          <a:ln w="88900">
            <a:solidFill>
              <a:schemeClr val="accent2">
                <a:lumMod val="40000"/>
                <a:lumOff val="6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9028" y="1883825"/>
            <a:ext cx="8383203" cy="43427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9826" y="1270667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#9Slide03 AmpleSoft Bold" panose="02000000000000000000" pitchFamily="2" charset="0"/>
              </a:rPr>
              <a:t>1</a:t>
            </a:r>
            <a:endParaRPr lang="en-US" sz="280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153" name="PA_库_文本框 104"/>
          <p:cNvSpPr txBox="1"/>
          <p:nvPr>
            <p:custDataLst>
              <p:tags r:id="rId7"/>
            </p:custDataLst>
          </p:nvPr>
        </p:nvSpPr>
        <p:spPr>
          <a:xfrm>
            <a:off x="1524309" y="1242746"/>
            <a:ext cx="9947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>
                <a:solidFill>
                  <a:srgbClr val="C00000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Nhận xét về việc làm của Cốm. Nếu là Cốm, em sẽ làm gì?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ea typeface="方正静蕾简体" panose="020000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189559" y="1438165"/>
            <a:ext cx="1986523" cy="2961799"/>
            <a:chOff x="12952086" y="-1400327"/>
            <a:chExt cx="2284414" cy="3605214"/>
          </a:xfrm>
        </p:grpSpPr>
        <p:sp>
          <p:nvSpPr>
            <p:cNvPr id="2066" name="Oval 103"/>
            <p:cNvSpPr>
              <a:spLocks noChangeArrowheads="1"/>
            </p:cNvSpPr>
            <p:nvPr/>
          </p:nvSpPr>
          <p:spPr bwMode="auto">
            <a:xfrm>
              <a:off x="12967962" y="-493864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7" name="Oval 104"/>
            <p:cNvSpPr>
              <a:spLocks noChangeArrowheads="1"/>
            </p:cNvSpPr>
            <p:nvPr/>
          </p:nvSpPr>
          <p:spPr bwMode="auto">
            <a:xfrm>
              <a:off x="13042574" y="-419251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8" name="Freeform 105"/>
            <p:cNvSpPr/>
            <p:nvPr/>
          </p:nvSpPr>
          <p:spPr bwMode="auto">
            <a:xfrm>
              <a:off x="12952086" y="-552601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9" name="Freeform 106"/>
            <p:cNvSpPr/>
            <p:nvPr/>
          </p:nvSpPr>
          <p:spPr bwMode="auto">
            <a:xfrm>
              <a:off x="13085437" y="-309714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0" name="Freeform 107"/>
            <p:cNvSpPr/>
            <p:nvPr/>
          </p:nvSpPr>
          <p:spPr bwMode="auto">
            <a:xfrm>
              <a:off x="13126712" y="-268439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1" name="Freeform 108"/>
            <p:cNvSpPr/>
            <p:nvPr/>
          </p:nvSpPr>
          <p:spPr bwMode="auto">
            <a:xfrm>
              <a:off x="13052099" y="-352576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2" name="Oval 109"/>
            <p:cNvSpPr>
              <a:spLocks noChangeArrowheads="1"/>
            </p:cNvSpPr>
            <p:nvPr/>
          </p:nvSpPr>
          <p:spPr bwMode="auto">
            <a:xfrm>
              <a:off x="13644237" y="-368451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3" name="Oval 110"/>
            <p:cNvSpPr>
              <a:spLocks noChangeArrowheads="1"/>
            </p:cNvSpPr>
            <p:nvPr/>
          </p:nvSpPr>
          <p:spPr bwMode="auto">
            <a:xfrm>
              <a:off x="13668049" y="-327176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4" name="Freeform 111"/>
            <p:cNvSpPr/>
            <p:nvPr/>
          </p:nvSpPr>
          <p:spPr bwMode="auto">
            <a:xfrm>
              <a:off x="13634712" y="-393851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5" name="Oval 112"/>
            <p:cNvSpPr>
              <a:spLocks noChangeArrowheads="1"/>
            </p:cNvSpPr>
            <p:nvPr/>
          </p:nvSpPr>
          <p:spPr bwMode="auto">
            <a:xfrm>
              <a:off x="14161762" y="1139674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6" name="Oval 113"/>
            <p:cNvSpPr>
              <a:spLocks noChangeArrowheads="1"/>
            </p:cNvSpPr>
            <p:nvPr/>
          </p:nvSpPr>
          <p:spPr bwMode="auto">
            <a:xfrm>
              <a:off x="14218912" y="1198411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7" name="Freeform 114"/>
            <p:cNvSpPr/>
            <p:nvPr/>
          </p:nvSpPr>
          <p:spPr bwMode="auto">
            <a:xfrm>
              <a:off x="14144299" y="980924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8" name="Freeform 115"/>
            <p:cNvSpPr/>
            <p:nvPr/>
          </p:nvSpPr>
          <p:spPr bwMode="auto">
            <a:xfrm>
              <a:off x="14252249" y="1274611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9" name="Freeform 116"/>
            <p:cNvSpPr/>
            <p:nvPr/>
          </p:nvSpPr>
          <p:spPr bwMode="auto">
            <a:xfrm>
              <a:off x="14277649" y="1315886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0" name="Freeform 117"/>
            <p:cNvSpPr/>
            <p:nvPr/>
          </p:nvSpPr>
          <p:spPr bwMode="auto">
            <a:xfrm>
              <a:off x="14218912" y="1249211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4" name="Oval 121"/>
            <p:cNvSpPr>
              <a:spLocks noChangeArrowheads="1"/>
            </p:cNvSpPr>
            <p:nvPr/>
          </p:nvSpPr>
          <p:spPr bwMode="auto">
            <a:xfrm>
              <a:off x="14495137" y="-1290789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5" name="Oval 122"/>
            <p:cNvSpPr>
              <a:spLocks noChangeArrowheads="1"/>
            </p:cNvSpPr>
            <p:nvPr/>
          </p:nvSpPr>
          <p:spPr bwMode="auto">
            <a:xfrm>
              <a:off x="14536412" y="-1249514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6" name="Freeform 123"/>
            <p:cNvSpPr/>
            <p:nvPr/>
          </p:nvSpPr>
          <p:spPr bwMode="auto">
            <a:xfrm>
              <a:off x="14469737" y="-1400327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7" name="Freeform 124"/>
            <p:cNvSpPr/>
            <p:nvPr/>
          </p:nvSpPr>
          <p:spPr bwMode="auto">
            <a:xfrm>
              <a:off x="14561812" y="-1198714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2" name="Freeform 125"/>
            <p:cNvSpPr/>
            <p:nvPr/>
          </p:nvSpPr>
          <p:spPr bwMode="auto">
            <a:xfrm>
              <a:off x="14577687" y="-1173314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3" name="Freeform 126"/>
            <p:cNvSpPr/>
            <p:nvPr/>
          </p:nvSpPr>
          <p:spPr bwMode="auto">
            <a:xfrm>
              <a:off x="14536412" y="-1216176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7" grpId="0"/>
      <p:bldP spid="153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2527" y="-359159"/>
            <a:ext cx="11600878" cy="6908815"/>
            <a:chOff x="15279069" y="3591826"/>
            <a:chExt cx="10130272" cy="6217491"/>
          </a:xfrm>
        </p:grpSpPr>
        <p:pic>
          <p:nvPicPr>
            <p:cNvPr id="2123" name="图片 2122"/>
            <p:cNvPicPr>
              <a:picLocks noChangeAspect="1"/>
            </p:cNvPicPr>
            <p:nvPr/>
          </p:nvPicPr>
          <p:blipFill rotWithShape="1">
            <a:blip r:embed="rId2"/>
            <a:srcRect b="68945"/>
            <a:stretch>
              <a:fillRect/>
            </a:stretch>
          </p:blipFill>
          <p:spPr>
            <a:xfrm>
              <a:off x="15279069" y="4405458"/>
              <a:ext cx="10101948" cy="952336"/>
            </a:xfrm>
            <a:prstGeom prst="rect">
              <a:avLst/>
            </a:prstGeom>
          </p:spPr>
        </p:pic>
        <p:pic>
          <p:nvPicPr>
            <p:cNvPr id="148" name="图片 147"/>
            <p:cNvPicPr>
              <a:picLocks noChangeAspect="1"/>
            </p:cNvPicPr>
            <p:nvPr/>
          </p:nvPicPr>
          <p:blipFill rotWithShape="1">
            <a:blip r:embed="rId2"/>
            <a:srcRect b="64968"/>
            <a:stretch>
              <a:fillRect/>
            </a:stretch>
          </p:blipFill>
          <p:spPr>
            <a:xfrm>
              <a:off x="15300609" y="4379226"/>
              <a:ext cx="10101948" cy="2867526"/>
            </a:xfrm>
            <a:prstGeom prst="rect">
              <a:avLst/>
            </a:prstGeom>
          </p:spPr>
        </p:pic>
        <p:grpSp>
          <p:nvGrpSpPr>
            <p:cNvPr id="2118" name="组合 2117"/>
            <p:cNvGrpSpPr/>
            <p:nvPr/>
          </p:nvGrpSpPr>
          <p:grpSpPr>
            <a:xfrm>
              <a:off x="15457663" y="3591826"/>
              <a:ext cx="9677400" cy="1189038"/>
              <a:chOff x="1884363" y="50800"/>
              <a:chExt cx="9677400" cy="1189038"/>
            </a:xfrm>
          </p:grpSpPr>
          <p:sp>
            <p:nvSpPr>
              <p:cNvPr id="54" name="Freeform 75"/>
              <p:cNvSpPr/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" name="Freeform 76"/>
              <p:cNvSpPr/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" name="Freeform 77"/>
              <p:cNvSpPr/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" name="Freeform 78"/>
              <p:cNvSpPr/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" name="Freeform 79"/>
              <p:cNvSpPr/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" name="Freeform 80"/>
              <p:cNvSpPr/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" name="Freeform 81"/>
              <p:cNvSpPr/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Freeform 82"/>
              <p:cNvSpPr/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" name="Freeform 83"/>
              <p:cNvSpPr/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" name="Freeform 84"/>
              <p:cNvSpPr/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8" name="Freeform 85"/>
              <p:cNvSpPr/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9" name="Freeform 86"/>
              <p:cNvSpPr/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0" name="Freeform 87"/>
              <p:cNvSpPr/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1" name="Freeform 88"/>
              <p:cNvSpPr/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2" name="Freeform 89"/>
              <p:cNvSpPr/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3" name="Freeform 90"/>
              <p:cNvSpPr/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4" name="Freeform 91"/>
              <p:cNvSpPr/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5" name="Freeform 92"/>
              <p:cNvSpPr/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6" name="Freeform 93"/>
              <p:cNvSpPr/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7" name="Freeform 94"/>
              <p:cNvSpPr/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8" name="Freeform 95"/>
              <p:cNvSpPr/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9" name="Freeform 96"/>
              <p:cNvSpPr/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0" name="Freeform 97"/>
              <p:cNvSpPr/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1" name="Freeform 98"/>
              <p:cNvSpPr/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2" name="Freeform 99"/>
              <p:cNvSpPr/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3" name="Freeform 100"/>
              <p:cNvSpPr/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4" name="Freeform 101"/>
              <p:cNvSpPr/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4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5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6" name="Freeform 129"/>
              <p:cNvSpPr/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pic>
          <p:nvPicPr>
            <p:cNvPr id="2122" name="图片 2121"/>
            <p:cNvPicPr>
              <a:picLocks noChangeAspect="1"/>
            </p:cNvPicPr>
            <p:nvPr/>
          </p:nvPicPr>
          <p:blipFill rotWithShape="1">
            <a:blip r:embed="rId2"/>
            <a:srcRect t="16435"/>
            <a:stretch>
              <a:fillRect/>
            </a:stretch>
          </p:blipFill>
          <p:spPr>
            <a:xfrm>
              <a:off x="15307393" y="7246752"/>
              <a:ext cx="10101948" cy="2562565"/>
            </a:xfrm>
            <a:prstGeom prst="rect">
              <a:avLst/>
            </a:prstGeom>
          </p:spPr>
        </p:pic>
      </p:grpSp>
      <p:pic>
        <p:nvPicPr>
          <p:cNvPr id="2" name="PA_库_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591" y="5170777"/>
            <a:ext cx="1399542" cy="13995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40" y="2801762"/>
            <a:ext cx="6778137" cy="3511297"/>
          </a:xfrm>
          <a:prstGeom prst="rect">
            <a:avLst/>
          </a:prstGeom>
        </p:spPr>
      </p:pic>
      <p:sp>
        <p:nvSpPr>
          <p:cNvPr id="76" name="Freeform: Shape 75"/>
          <p:cNvSpPr/>
          <p:nvPr>
            <p:custDataLst>
              <p:tags r:id="rId6"/>
            </p:custDataLst>
          </p:nvPr>
        </p:nvSpPr>
        <p:spPr>
          <a:xfrm>
            <a:off x="513416" y="2561155"/>
            <a:ext cx="7224864" cy="3988501"/>
          </a:xfrm>
          <a:custGeom>
            <a:avLst/>
            <a:gdLst>
              <a:gd name="connsiteX0" fmla="*/ 3407649 w 7224864"/>
              <a:gd name="connsiteY0" fmla="*/ 230 h 3988501"/>
              <a:gd name="connsiteX1" fmla="*/ 3896080 w 7224864"/>
              <a:gd name="connsiteY1" fmla="*/ 13616 h 3988501"/>
              <a:gd name="connsiteX2" fmla="*/ 6945427 w 7224864"/>
              <a:gd name="connsiteY2" fmla="*/ 823180 h 3988501"/>
              <a:gd name="connsiteX3" fmla="*/ 6264412 w 7224864"/>
              <a:gd name="connsiteY3" fmla="*/ 3629627 h 3988501"/>
              <a:gd name="connsiteX4" fmla="*/ 5404 w 7224864"/>
              <a:gd name="connsiteY4" fmla="*/ 3386350 h 3988501"/>
              <a:gd name="connsiteX5" fmla="*/ 0 w 7224864"/>
              <a:gd name="connsiteY5" fmla="*/ 3381240 h 3988501"/>
              <a:gd name="connsiteX6" fmla="*/ 0 w 7224864"/>
              <a:gd name="connsiteY6" fmla="*/ 364432 h 3988501"/>
              <a:gd name="connsiteX7" fmla="*/ 128137 w 7224864"/>
              <a:gd name="connsiteY7" fmla="*/ 326135 h 3988501"/>
              <a:gd name="connsiteX8" fmla="*/ 3407649 w 7224864"/>
              <a:gd name="connsiteY8" fmla="*/ 230 h 398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24864" h="3988501">
                <a:moveTo>
                  <a:pt x="3407649" y="230"/>
                </a:moveTo>
                <a:cubicBezTo>
                  <a:pt x="3582512" y="1250"/>
                  <a:pt x="3746869" y="5676"/>
                  <a:pt x="3896080" y="13616"/>
                </a:cubicBezTo>
                <a:cubicBezTo>
                  <a:pt x="5089764" y="77138"/>
                  <a:pt x="6550705" y="220511"/>
                  <a:pt x="6945427" y="823180"/>
                </a:cubicBezTo>
                <a:cubicBezTo>
                  <a:pt x="7340149" y="1425848"/>
                  <a:pt x="7474326" y="3287174"/>
                  <a:pt x="6264412" y="3629627"/>
                </a:cubicBezTo>
                <a:cubicBezTo>
                  <a:pt x="5205737" y="3929274"/>
                  <a:pt x="1193548" y="4361281"/>
                  <a:pt x="5404" y="3386350"/>
                </a:cubicBezTo>
                <a:lnTo>
                  <a:pt x="0" y="3381240"/>
                </a:lnTo>
                <a:lnTo>
                  <a:pt x="0" y="364432"/>
                </a:lnTo>
                <a:lnTo>
                  <a:pt x="128137" y="326135"/>
                </a:lnTo>
                <a:cubicBezTo>
                  <a:pt x="931113" y="110592"/>
                  <a:pt x="2358475" y="-5890"/>
                  <a:pt x="3407649" y="230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66" name="Group 65"/>
          <p:cNvGrpSpPr/>
          <p:nvPr/>
        </p:nvGrpSpPr>
        <p:grpSpPr>
          <a:xfrm>
            <a:off x="527064" y="990628"/>
            <a:ext cx="6013781" cy="1524890"/>
            <a:chOff x="7916273" y="1051832"/>
            <a:chExt cx="4054054" cy="1327785"/>
          </a:xfrm>
        </p:grpSpPr>
        <p:sp>
          <p:nvSpPr>
            <p:cNvPr id="67" name="Freeform: Shape 66"/>
            <p:cNvSpPr/>
            <p:nvPr/>
          </p:nvSpPr>
          <p:spPr>
            <a:xfrm>
              <a:off x="8017164" y="1228436"/>
              <a:ext cx="3953163" cy="1080655"/>
            </a:xfrm>
            <a:custGeom>
              <a:avLst/>
              <a:gdLst>
                <a:gd name="connsiteX0" fmla="*/ 471054 w 3953163"/>
                <a:gd name="connsiteY0" fmla="*/ 36946 h 1080655"/>
                <a:gd name="connsiteX1" fmla="*/ 1071418 w 3953163"/>
                <a:gd name="connsiteY1" fmla="*/ 0 h 1080655"/>
                <a:gd name="connsiteX2" fmla="*/ 1597891 w 3953163"/>
                <a:gd name="connsiteY2" fmla="*/ 9237 h 1080655"/>
                <a:gd name="connsiteX3" fmla="*/ 2198254 w 3953163"/>
                <a:gd name="connsiteY3" fmla="*/ 73891 h 1080655"/>
                <a:gd name="connsiteX4" fmla="*/ 2687781 w 3953163"/>
                <a:gd name="connsiteY4" fmla="*/ 83128 h 1080655"/>
                <a:gd name="connsiteX5" fmla="*/ 3205018 w 3953163"/>
                <a:gd name="connsiteY5" fmla="*/ 27709 h 1080655"/>
                <a:gd name="connsiteX6" fmla="*/ 3519054 w 3953163"/>
                <a:gd name="connsiteY6" fmla="*/ 27709 h 1080655"/>
                <a:gd name="connsiteX7" fmla="*/ 3823854 w 3953163"/>
                <a:gd name="connsiteY7" fmla="*/ 120073 h 1080655"/>
                <a:gd name="connsiteX8" fmla="*/ 3953163 w 3953163"/>
                <a:gd name="connsiteY8" fmla="*/ 341746 h 1080655"/>
                <a:gd name="connsiteX9" fmla="*/ 3906981 w 3953163"/>
                <a:gd name="connsiteY9" fmla="*/ 637309 h 1080655"/>
                <a:gd name="connsiteX10" fmla="*/ 3805381 w 3953163"/>
                <a:gd name="connsiteY10" fmla="*/ 905164 h 1080655"/>
                <a:gd name="connsiteX11" fmla="*/ 3574472 w 3953163"/>
                <a:gd name="connsiteY11" fmla="*/ 1006764 h 1080655"/>
                <a:gd name="connsiteX12" fmla="*/ 3269672 w 3953163"/>
                <a:gd name="connsiteY12" fmla="*/ 1080655 h 1080655"/>
                <a:gd name="connsiteX13" fmla="*/ 2890981 w 3953163"/>
                <a:gd name="connsiteY13" fmla="*/ 1062182 h 1080655"/>
                <a:gd name="connsiteX14" fmla="*/ 2623127 w 3953163"/>
                <a:gd name="connsiteY14" fmla="*/ 1025237 h 1080655"/>
                <a:gd name="connsiteX15" fmla="*/ 2318327 w 3953163"/>
                <a:gd name="connsiteY15" fmla="*/ 1016000 h 1080655"/>
                <a:gd name="connsiteX16" fmla="*/ 1967345 w 3953163"/>
                <a:gd name="connsiteY16" fmla="*/ 969819 h 1080655"/>
                <a:gd name="connsiteX17" fmla="*/ 1505527 w 3953163"/>
                <a:gd name="connsiteY17" fmla="*/ 923637 h 1080655"/>
                <a:gd name="connsiteX18" fmla="*/ 1108363 w 3953163"/>
                <a:gd name="connsiteY18" fmla="*/ 914400 h 1080655"/>
                <a:gd name="connsiteX19" fmla="*/ 794327 w 3953163"/>
                <a:gd name="connsiteY19" fmla="*/ 997528 h 1080655"/>
                <a:gd name="connsiteX20" fmla="*/ 572654 w 3953163"/>
                <a:gd name="connsiteY20" fmla="*/ 1062182 h 1080655"/>
                <a:gd name="connsiteX21" fmla="*/ 369454 w 3953163"/>
                <a:gd name="connsiteY21" fmla="*/ 1034473 h 1080655"/>
                <a:gd name="connsiteX22" fmla="*/ 221672 w 3953163"/>
                <a:gd name="connsiteY22" fmla="*/ 905164 h 1080655"/>
                <a:gd name="connsiteX23" fmla="*/ 83127 w 3953163"/>
                <a:gd name="connsiteY23" fmla="*/ 775855 h 1080655"/>
                <a:gd name="connsiteX24" fmla="*/ 18472 w 3953163"/>
                <a:gd name="connsiteY24" fmla="*/ 554182 h 1080655"/>
                <a:gd name="connsiteX25" fmla="*/ 0 w 3953163"/>
                <a:gd name="connsiteY25" fmla="*/ 434109 h 1080655"/>
                <a:gd name="connsiteX26" fmla="*/ 92363 w 3953163"/>
                <a:gd name="connsiteY26" fmla="*/ 240146 h 1080655"/>
                <a:gd name="connsiteX27" fmla="*/ 203200 w 3953163"/>
                <a:gd name="connsiteY27" fmla="*/ 129309 h 1080655"/>
                <a:gd name="connsiteX28" fmla="*/ 378691 w 3953163"/>
                <a:gd name="connsiteY28" fmla="*/ 83128 h 1080655"/>
                <a:gd name="connsiteX29" fmla="*/ 526472 w 3953163"/>
                <a:gd name="connsiteY29" fmla="*/ 46182 h 1080655"/>
                <a:gd name="connsiteX30" fmla="*/ 471054 w 3953163"/>
                <a:gd name="connsiteY30" fmla="*/ 36946 h 1080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53163" h="1080655">
                  <a:moveTo>
                    <a:pt x="471054" y="36946"/>
                  </a:moveTo>
                  <a:lnTo>
                    <a:pt x="1071418" y="0"/>
                  </a:lnTo>
                  <a:lnTo>
                    <a:pt x="1597891" y="9237"/>
                  </a:lnTo>
                  <a:lnTo>
                    <a:pt x="2198254" y="73891"/>
                  </a:lnTo>
                  <a:lnTo>
                    <a:pt x="2687781" y="83128"/>
                  </a:lnTo>
                  <a:lnTo>
                    <a:pt x="3205018" y="27709"/>
                  </a:lnTo>
                  <a:lnTo>
                    <a:pt x="3519054" y="27709"/>
                  </a:lnTo>
                  <a:lnTo>
                    <a:pt x="3823854" y="120073"/>
                  </a:lnTo>
                  <a:lnTo>
                    <a:pt x="3953163" y="341746"/>
                  </a:lnTo>
                  <a:lnTo>
                    <a:pt x="3906981" y="637309"/>
                  </a:lnTo>
                  <a:lnTo>
                    <a:pt x="3805381" y="905164"/>
                  </a:lnTo>
                  <a:lnTo>
                    <a:pt x="3574472" y="1006764"/>
                  </a:lnTo>
                  <a:lnTo>
                    <a:pt x="3269672" y="1080655"/>
                  </a:lnTo>
                  <a:lnTo>
                    <a:pt x="2890981" y="1062182"/>
                  </a:lnTo>
                  <a:lnTo>
                    <a:pt x="2623127" y="1025237"/>
                  </a:lnTo>
                  <a:lnTo>
                    <a:pt x="2318327" y="1016000"/>
                  </a:lnTo>
                  <a:lnTo>
                    <a:pt x="1967345" y="969819"/>
                  </a:lnTo>
                  <a:lnTo>
                    <a:pt x="1505527" y="923637"/>
                  </a:lnTo>
                  <a:lnTo>
                    <a:pt x="1108363" y="914400"/>
                  </a:lnTo>
                  <a:lnTo>
                    <a:pt x="794327" y="997528"/>
                  </a:lnTo>
                  <a:lnTo>
                    <a:pt x="572654" y="1062182"/>
                  </a:lnTo>
                  <a:lnTo>
                    <a:pt x="369454" y="1034473"/>
                  </a:lnTo>
                  <a:lnTo>
                    <a:pt x="221672" y="905164"/>
                  </a:lnTo>
                  <a:lnTo>
                    <a:pt x="83127" y="775855"/>
                  </a:lnTo>
                  <a:lnTo>
                    <a:pt x="18472" y="554182"/>
                  </a:lnTo>
                  <a:lnTo>
                    <a:pt x="0" y="434109"/>
                  </a:lnTo>
                  <a:lnTo>
                    <a:pt x="92363" y="240146"/>
                  </a:lnTo>
                  <a:lnTo>
                    <a:pt x="203200" y="129309"/>
                  </a:lnTo>
                  <a:lnTo>
                    <a:pt x="378691" y="83128"/>
                  </a:lnTo>
                  <a:lnTo>
                    <a:pt x="526472" y="46182"/>
                  </a:lnTo>
                  <a:lnTo>
                    <a:pt x="471054" y="36946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图片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6273" y="1051832"/>
              <a:ext cx="4040822" cy="1327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图片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4"/>
          <a:stretch>
            <a:fillRect/>
          </a:stretch>
        </p:blipFill>
        <p:spPr>
          <a:xfrm>
            <a:off x="7182573" y="5084994"/>
            <a:ext cx="2513230" cy="1419225"/>
          </a:xfrm>
          <a:prstGeom prst="rect">
            <a:avLst/>
          </a:prstGeom>
        </p:spPr>
      </p:pic>
      <p:pic>
        <p:nvPicPr>
          <p:cNvPr id="70" name="图片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24"/>
          <a:stretch>
            <a:fillRect/>
          </a:stretch>
        </p:blipFill>
        <p:spPr>
          <a:xfrm>
            <a:off x="7127981" y="685549"/>
            <a:ext cx="4706055" cy="3289966"/>
          </a:xfrm>
          <a:prstGeom prst="rect">
            <a:avLst/>
          </a:prstGeom>
        </p:spPr>
      </p:pic>
      <p:pic>
        <p:nvPicPr>
          <p:cNvPr id="71" name="Picture 70" descr="A group of kids sitting at a table&#10;&#10;Description automatically generated with low confidenc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862" y="4087564"/>
            <a:ext cx="2620926" cy="1334540"/>
          </a:xfrm>
          <a:prstGeom prst="rect">
            <a:avLst/>
          </a:prstGeom>
        </p:spPr>
      </p:pic>
      <p:pic>
        <p:nvPicPr>
          <p:cNvPr id="72" name="Picture 71" descr="Text&#10;&#10;Description automatically generated with medium confidence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98" y="1461590"/>
            <a:ext cx="5608433" cy="808463"/>
          </a:xfrm>
          <a:prstGeom prst="rect">
            <a:avLst/>
          </a:prstGeom>
        </p:spPr>
      </p:pic>
      <p:sp>
        <p:nvSpPr>
          <p:cNvPr id="153" name="PA_库_文本框 104"/>
          <p:cNvSpPr txBox="1"/>
          <p:nvPr>
            <p:custDataLst>
              <p:tags r:id="rId12"/>
            </p:custDataLst>
          </p:nvPr>
        </p:nvSpPr>
        <p:spPr>
          <a:xfrm>
            <a:off x="8074096" y="1591659"/>
            <a:ext cx="30909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Nhận xét về việc làm của Cốm. Nếu là Cốm, em sẽ làm gì?</a:t>
            </a:r>
            <a:endParaRPr lang="zh-CN" altLang="en-US" sz="3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方正静蕾简体" panose="02000000000000000000" pitchFamily="2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153" grpId="0" autoUpdateAnimBg="0"/>
    </p:bldLst>
  </p:timing>
</p:sld>
</file>

<file path=ppt/tags/tag1.xml><?xml version="1.0" encoding="utf-8"?>
<p:tagLst xmlns:p="http://schemas.openxmlformats.org/presentationml/2006/main">
  <p:tag name="PA" val="v4.0.0"/>
</p:tagLst>
</file>

<file path=ppt/tags/tag10.xml><?xml version="1.0" encoding="utf-8"?>
<p:tagLst xmlns:p="http://schemas.openxmlformats.org/presentationml/2006/main">
  <p:tag name="PA" val="v4.0.0"/>
</p:tagLst>
</file>

<file path=ppt/tags/tag11.xml><?xml version="1.0" encoding="utf-8"?>
<p:tagLst xmlns:p="http://schemas.openxmlformats.org/presentationml/2006/main">
  <p:tag name="PA" val="v4.0.0"/>
</p:tagLst>
</file>

<file path=ppt/tags/tag12.xml><?xml version="1.0" encoding="utf-8"?>
<p:tagLst xmlns:p="http://schemas.openxmlformats.org/presentationml/2006/main">
  <p:tag name="PA" val="v4.0.0"/>
</p:tagLst>
</file>

<file path=ppt/tags/tag13.xml><?xml version="1.0" encoding="utf-8"?>
<p:tagLst xmlns:p="http://schemas.openxmlformats.org/presentationml/2006/main">
  <p:tag name="PA" val="v4.0.0"/>
</p:tagLst>
</file>

<file path=ppt/tags/tag14.xml><?xml version="1.0" encoding="utf-8"?>
<p:tagLst xmlns:p="http://schemas.openxmlformats.org/presentationml/2006/main">
  <p:tag name="PA" val="v4.0.0"/>
</p:tagLst>
</file>

<file path=ppt/tags/tag15.xml><?xml version="1.0" encoding="utf-8"?>
<p:tagLst xmlns:p="http://schemas.openxmlformats.org/presentationml/2006/main">
  <p:tag name="PA" val="v4.0.0"/>
</p:tagLst>
</file>

<file path=ppt/tags/tag16.xml><?xml version="1.0" encoding="utf-8"?>
<p:tagLst xmlns:p="http://schemas.openxmlformats.org/presentationml/2006/main">
  <p:tag name="PA" val="v4.0.0"/>
</p:tagLst>
</file>

<file path=ppt/tags/tag17.xml><?xml version="1.0" encoding="utf-8"?>
<p:tagLst xmlns:p="http://schemas.openxmlformats.org/presentationml/2006/main">
  <p:tag name="PA" val="v4.0.0"/>
</p:tagLst>
</file>

<file path=ppt/tags/tag18.xml><?xml version="1.0" encoding="utf-8"?>
<p:tagLst xmlns:p="http://schemas.openxmlformats.org/presentationml/2006/main">
  <p:tag name="PA" val="v4.0.0"/>
</p:tagLst>
</file>

<file path=ppt/tags/tag19.xml><?xml version="1.0" encoding="utf-8"?>
<p:tagLst xmlns:p="http://schemas.openxmlformats.org/presentationml/2006/main">
  <p:tag name="PA" val="v4.0.0"/>
</p:tagLst>
</file>

<file path=ppt/tags/tag2.xml><?xml version="1.0" encoding="utf-8"?>
<p:tagLst xmlns:p="http://schemas.openxmlformats.org/presentationml/2006/main">
  <p:tag name="PA" val="v4.0.0"/>
</p:tagLst>
</file>

<file path=ppt/tags/tag20.xml><?xml version="1.0" encoding="utf-8"?>
<p:tagLst xmlns:p="http://schemas.openxmlformats.org/presentationml/2006/main">
  <p:tag name="PA" val="v4.0.0"/>
</p:tagLst>
</file>

<file path=ppt/tags/tag21.xml><?xml version="1.0" encoding="utf-8"?>
<p:tagLst xmlns:p="http://schemas.openxmlformats.org/presentationml/2006/main">
  <p:tag name="PA" val="v4.0.0"/>
</p:tagLst>
</file>

<file path=ppt/tags/tag22.xml><?xml version="1.0" encoding="utf-8"?>
<p:tagLst xmlns:p="http://schemas.openxmlformats.org/presentationml/2006/main">
  <p:tag name="PA" val="v4.0.0"/>
</p:tagLst>
</file>

<file path=ppt/tags/tag23.xml><?xml version="1.0" encoding="utf-8"?>
<p:tagLst xmlns:p="http://schemas.openxmlformats.org/presentationml/2006/main">
  <p:tag name="PA" val="v4.0.0"/>
</p:tagLst>
</file>

<file path=ppt/tags/tag24.xml><?xml version="1.0" encoding="utf-8"?>
<p:tagLst xmlns:p="http://schemas.openxmlformats.org/presentationml/2006/main">
  <p:tag name="PA" val="v4.0.0"/>
</p:tagLst>
</file>

<file path=ppt/tags/tag25.xml><?xml version="1.0" encoding="utf-8"?>
<p:tagLst xmlns:p="http://schemas.openxmlformats.org/presentationml/2006/main">
  <p:tag name="PA" val="v4.0.0"/>
</p:tagLst>
</file>

<file path=ppt/tags/tag26.xml><?xml version="1.0" encoding="utf-8"?>
<p:tagLst xmlns:p="http://schemas.openxmlformats.org/presentationml/2006/main">
  <p:tag name="PA" val="v4.0.0"/>
</p:tagLst>
</file>

<file path=ppt/tags/tag27.xml><?xml version="1.0" encoding="utf-8"?>
<p:tagLst xmlns:p="http://schemas.openxmlformats.org/presentationml/2006/main">
  <p:tag name="PA" val="v4.0.0"/>
</p:tagLst>
</file>

<file path=ppt/tags/tag28.xml><?xml version="1.0" encoding="utf-8"?>
<p:tagLst xmlns:p="http://schemas.openxmlformats.org/presentationml/2006/main">
  <p:tag name="PA" val="v4.0.0"/>
</p:tagLst>
</file>

<file path=ppt/tags/tag29.xml><?xml version="1.0" encoding="utf-8"?>
<p:tagLst xmlns:p="http://schemas.openxmlformats.org/presentationml/2006/main">
  <p:tag name="PA" val="v4.0.0"/>
</p:tagLst>
</file>

<file path=ppt/tags/tag3.xml><?xml version="1.0" encoding="utf-8"?>
<p:tagLst xmlns:p="http://schemas.openxmlformats.org/presentationml/2006/main">
  <p:tag name="PA" val="v4.0.0"/>
</p:tagLst>
</file>

<file path=ppt/tags/tag30.xml><?xml version="1.0" encoding="utf-8"?>
<p:tagLst xmlns:p="http://schemas.openxmlformats.org/presentationml/2006/main">
  <p:tag name="PA" val="v4.0.0"/>
</p:tagLst>
</file>

<file path=ppt/tags/tag31.xml><?xml version="1.0" encoding="utf-8"?>
<p:tagLst xmlns:p="http://schemas.openxmlformats.org/presentationml/2006/main">
  <p:tag name="PA" val="v4.0.0"/>
</p:tagLst>
</file>

<file path=ppt/tags/tag32.xml><?xml version="1.0" encoding="utf-8"?>
<p:tagLst xmlns:p="http://schemas.openxmlformats.org/presentationml/2006/main">
  <p:tag name="PA" val="v4.0.0"/>
</p:tagLst>
</file>

<file path=ppt/tags/tag33.xml><?xml version="1.0" encoding="utf-8"?>
<p:tagLst xmlns:p="http://schemas.openxmlformats.org/presentationml/2006/main">
  <p:tag name="PA" val="v4.0.0"/>
</p:tagLst>
</file>

<file path=ppt/tags/tag34.xml><?xml version="1.0" encoding="utf-8"?>
<p:tagLst xmlns:p="http://schemas.openxmlformats.org/presentationml/2006/main">
  <p:tag name="PA" val="v4.0.0"/>
</p:tagLst>
</file>

<file path=ppt/tags/tag35.xml><?xml version="1.0" encoding="utf-8"?>
<p:tagLst xmlns:p="http://schemas.openxmlformats.org/presentationml/2006/main">
  <p:tag name="PA" val="v4.0.0"/>
</p:tagLst>
</file>

<file path=ppt/tags/tag36.xml><?xml version="1.0" encoding="utf-8"?>
<p:tagLst xmlns:p="http://schemas.openxmlformats.org/presentationml/2006/main">
  <p:tag name="PA" val="v4.0.0"/>
</p:tagLst>
</file>

<file path=ppt/tags/tag37.xml><?xml version="1.0" encoding="utf-8"?>
<p:tagLst xmlns:p="http://schemas.openxmlformats.org/presentationml/2006/main">
  <p:tag name="PA" val="v4.0.0"/>
</p:tagLst>
</file>

<file path=ppt/tags/tag38.xml><?xml version="1.0" encoding="utf-8"?>
<p:tagLst xmlns:p="http://schemas.openxmlformats.org/presentationml/2006/main">
  <p:tag name="PA" val="v4.0.0"/>
</p:tagLst>
</file>

<file path=ppt/tags/tag39.xml><?xml version="1.0" encoding="utf-8"?>
<p:tagLst xmlns:p="http://schemas.openxmlformats.org/presentationml/2006/main">
  <p:tag name="PA" val="v4.0.0"/>
</p:tagLst>
</file>

<file path=ppt/tags/tag4.xml><?xml version="1.0" encoding="utf-8"?>
<p:tagLst xmlns:p="http://schemas.openxmlformats.org/presentationml/2006/main">
  <p:tag name="PA" val="v4.0.0"/>
</p:tagLst>
</file>

<file path=ppt/tags/tag40.xml><?xml version="1.0" encoding="utf-8"?>
<p:tagLst xmlns:p="http://schemas.openxmlformats.org/presentationml/2006/main">
  <p:tag name="PA" val="v4.0.0"/>
</p:tagLst>
</file>

<file path=ppt/tags/tag41.xml><?xml version="1.0" encoding="utf-8"?>
<p:tagLst xmlns:p="http://schemas.openxmlformats.org/presentationml/2006/main">
  <p:tag name="PA" val="v4.0.0"/>
</p:tagLst>
</file>

<file path=ppt/tags/tag42.xml><?xml version="1.0" encoding="utf-8"?>
<p:tagLst xmlns:p="http://schemas.openxmlformats.org/presentationml/2006/main">
  <p:tag name="PA" val="v4.0.0"/>
</p:tagLst>
</file>

<file path=ppt/tags/tag43.xml><?xml version="1.0" encoding="utf-8"?>
<p:tagLst xmlns:p="http://schemas.openxmlformats.org/presentationml/2006/main">
  <p:tag name="PA" val="v4.0.0"/>
</p:tagLst>
</file>

<file path=ppt/tags/tag44.xml><?xml version="1.0" encoding="utf-8"?>
<p:tagLst xmlns:p="http://schemas.openxmlformats.org/presentationml/2006/main">
  <p:tag name="PA" val="v4.0.0"/>
</p:tagLst>
</file>

<file path=ppt/tags/tag45.xml><?xml version="1.0" encoding="utf-8"?>
<p:tagLst xmlns:p="http://schemas.openxmlformats.org/presentationml/2006/main">
  <p:tag name="PA" val="v4.0.0"/>
</p:tagLst>
</file>

<file path=ppt/tags/tag46.xml><?xml version="1.0" encoding="utf-8"?>
<p:tagLst xmlns:p="http://schemas.openxmlformats.org/presentationml/2006/main">
  <p:tag name="PA" val="v4.0.0"/>
</p:tagLst>
</file>

<file path=ppt/tags/tag47.xml><?xml version="1.0" encoding="utf-8"?>
<p:tagLst xmlns:p="http://schemas.openxmlformats.org/presentationml/2006/main">
  <p:tag name="PA" val="v4.0.0"/>
</p:tagLst>
</file>

<file path=ppt/tags/tag48.xml><?xml version="1.0" encoding="utf-8"?>
<p:tagLst xmlns:p="http://schemas.openxmlformats.org/presentationml/2006/main">
  <p:tag name="PA" val="v4.0.0"/>
</p:tagLst>
</file>

<file path=ppt/tags/tag49.xml><?xml version="1.0" encoding="utf-8"?>
<p:tagLst xmlns:p="http://schemas.openxmlformats.org/presentationml/2006/main">
  <p:tag name="PA" val="v4.0.0"/>
</p:tagLst>
</file>

<file path=ppt/tags/tag5.xml><?xml version="1.0" encoding="utf-8"?>
<p:tagLst xmlns:p="http://schemas.openxmlformats.org/presentationml/2006/main">
  <p:tag name="PA" val="v4.0.0"/>
</p:tagLst>
</file>

<file path=ppt/tags/tag50.xml><?xml version="1.0" encoding="utf-8"?>
<p:tagLst xmlns:p="http://schemas.openxmlformats.org/presentationml/2006/main">
  <p:tag name="PA" val="v4.0.0"/>
</p:tagLst>
</file>

<file path=ppt/tags/tag51.xml><?xml version="1.0" encoding="utf-8"?>
<p:tagLst xmlns:p="http://schemas.openxmlformats.org/presentationml/2006/main">
  <p:tag name="PA" val="v4.0.0"/>
</p:tagLst>
</file>

<file path=ppt/tags/tag52.xml><?xml version="1.0" encoding="utf-8"?>
<p:tagLst xmlns:p="http://schemas.openxmlformats.org/presentationml/2006/main">
  <p:tag name="ISPRING_ULTRA_SCORM_COURSE_ID" val="F7DBC84F-CFD1-4ACF-8606-8EB1674EF91B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可爱恐龙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6.xml><?xml version="1.0" encoding="utf-8"?>
<p:tagLst xmlns:p="http://schemas.openxmlformats.org/presentationml/2006/main">
  <p:tag name="PA" val="v4.0.0"/>
</p:tagLst>
</file>

<file path=ppt/tags/tag7.xml><?xml version="1.0" encoding="utf-8"?>
<p:tagLst xmlns:p="http://schemas.openxmlformats.org/presentationml/2006/main">
  <p:tag name="PA" val="v4.0.0"/>
</p:tagLst>
</file>

<file path=ppt/tags/tag8.xml><?xml version="1.0" encoding="utf-8"?>
<p:tagLst xmlns:p="http://schemas.openxmlformats.org/presentationml/2006/main">
  <p:tag name="PA" val="v4.0.0"/>
</p:tagLst>
</file>

<file path=ppt/tags/tag9.xml><?xml version="1.0" encoding="utf-8"?>
<p:tagLst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1733</Words>
  <Application>WPS Presentation</Application>
  <PresentationFormat>Widescreen</PresentationFormat>
  <Paragraphs>90</Paragraphs>
  <Slides>22</Slides>
  <Notes>18</Notes>
  <HiddenSlides>0</HiddenSlides>
  <MMClips>5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7" baseType="lpstr">
      <vt:lpstr>Arial</vt:lpstr>
      <vt:lpstr>SimSun</vt:lpstr>
      <vt:lpstr>Wingdings</vt:lpstr>
      <vt:lpstr>Microsoft YaHei</vt:lpstr>
      <vt:lpstr>Times New Roman</vt:lpstr>
      <vt:lpstr>Calibri</vt:lpstr>
      <vt:lpstr>仓耳今楷05-6763 W05</vt:lpstr>
      <vt:lpstr>方正静蕾简体</vt:lpstr>
      <vt:lpstr>#9Slide03 AmpleSoft Bold</vt:lpstr>
      <vt:lpstr>Wide Latin</vt:lpstr>
      <vt:lpstr>等线 Light</vt:lpstr>
      <vt:lpstr>Arial Unicode MS</vt:lpstr>
      <vt:lpstr>等线</vt:lpstr>
      <vt:lpstr>小鹿犬拼音体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TỰ ĐÁNH GIÁ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可爱恐龙</dc:title>
  <dc:creator>Administrator</dc:creator>
  <cp:lastModifiedBy>DELL</cp:lastModifiedBy>
  <cp:revision>159</cp:revision>
  <dcterms:created xsi:type="dcterms:W3CDTF">2018-02-08T10:13:00Z</dcterms:created>
  <dcterms:modified xsi:type="dcterms:W3CDTF">2023-09-24T01:32:50Z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1AB83F91EE1C42B68986ED2F9D550BDF_13</vt:lpwstr>
  </property>
  <property fmtid="{D5CDD505-2E9C-101B-9397-08002B2CF9AE}" pid="3" name="KSOProductBuildVer">
    <vt:lpwstr>1033-12.2.0.13215</vt:lpwstr>
  </property>
</Properties>
</file>